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9" r:id="rId4"/>
    <p:sldMasterId id="2147484031" r:id="rId5"/>
    <p:sldMasterId id="2147484050" r:id="rId6"/>
    <p:sldMasterId id="2147483988" r:id="rId7"/>
    <p:sldMasterId id="2147483871" r:id="rId8"/>
  </p:sldMasterIdLst>
  <p:notesMasterIdLst>
    <p:notesMasterId r:id="rId24"/>
  </p:notesMasterIdLst>
  <p:handoutMasterIdLst>
    <p:handoutMasterId r:id="rId25"/>
  </p:handoutMasterIdLst>
  <p:sldIdLst>
    <p:sldId id="408" r:id="rId9"/>
    <p:sldId id="420" r:id="rId10"/>
    <p:sldId id="421" r:id="rId11"/>
    <p:sldId id="422" r:id="rId12"/>
    <p:sldId id="423" r:id="rId13"/>
    <p:sldId id="424" r:id="rId14"/>
    <p:sldId id="425" r:id="rId15"/>
    <p:sldId id="1651" r:id="rId16"/>
    <p:sldId id="427" r:id="rId17"/>
    <p:sldId id="428" r:id="rId18"/>
    <p:sldId id="429" r:id="rId19"/>
    <p:sldId id="430" r:id="rId20"/>
    <p:sldId id="431" r:id="rId21"/>
    <p:sldId id="1652" r:id="rId22"/>
    <p:sldId id="447" r:id="rId2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1836" userDrawn="1">
          <p15:clr>
            <a:srgbClr val="A4A3A4"/>
          </p15:clr>
        </p15:guide>
        <p15:guide id="4"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FBFBF"/>
    <a:srgbClr val="8D8D8D"/>
    <a:srgbClr val="414141"/>
    <a:srgbClr val="836D51"/>
    <a:srgbClr val="797979"/>
    <a:srgbClr val="942093"/>
    <a:srgbClr val="BF2B3A"/>
    <a:srgbClr val="7030A0"/>
    <a:srgbClr val="0457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296810-A885-4BE3-A3E7-6D5BEEA58F3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32"/>
    <p:restoredTop sz="80207" autoAdjust="0"/>
  </p:normalViewPr>
  <p:slideViewPr>
    <p:cSldViewPr snapToGrid="0">
      <p:cViewPr varScale="1">
        <p:scale>
          <a:sx n="89" d="100"/>
          <a:sy n="89" d="100"/>
        </p:scale>
        <p:origin x="102" y="240"/>
      </p:cViewPr>
      <p:guideLst>
        <p:guide orient="horz" pos="1836"/>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40" d="100"/>
        <a:sy n="140" d="100"/>
      </p:scale>
      <p:origin x="0" y="0"/>
    </p:cViewPr>
  </p:sorterViewPr>
  <p:notesViewPr>
    <p:cSldViewPr snapToGrid="0">
      <p:cViewPr>
        <p:scale>
          <a:sx n="140" d="100"/>
          <a:sy n="140" d="100"/>
        </p:scale>
        <p:origin x="5688" y="5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Date Placeholder 2"/>
          <p:cNvSpPr>
            <a:spLocks noGrp="1"/>
          </p:cNvSpPr>
          <p:nvPr>
            <p:ph type="dt" idx="1"/>
          </p:nvPr>
        </p:nvSpPr>
        <p:spPr>
          <a:xfrm>
            <a:off x="5406887" y="8790182"/>
            <a:ext cx="1290501" cy="200055"/>
          </a:xfrm>
          <a:prstGeom prst="rect">
            <a:avLst/>
          </a:prstGeom>
          <a:noFill/>
          <a:ln w="9525" algn="ctr">
            <a:noFill/>
            <a:miter lim="800000"/>
            <a:headEnd/>
            <a:tailEnd/>
          </a:ln>
          <a:effectLst/>
        </p:spPr>
        <p:txBody>
          <a:bodyPr>
            <a:spAutoFit/>
          </a:bodyPr>
          <a:lstStyle>
            <a:lvl1pPr algn="r">
              <a:defRPr kumimoji="0" lang="en-US" sz="700" b="0" i="0" u="none" strike="noStrike" cap="none" spc="0" normalizeH="0" baseline="0" smtClean="0">
                <a:ln>
                  <a:noFill/>
                </a:ln>
                <a:solidFill>
                  <a:schemeClr val="bg1">
                    <a:lumMod val="85000"/>
                  </a:schemeClr>
                </a:solidFill>
                <a:effectLst/>
                <a:uLnTx/>
                <a:uFillTx/>
                <a:latin typeface="Tahoma"/>
                <a:cs typeface="Tahoma"/>
              </a:defRPr>
            </a:lvl1pPr>
          </a:lstStyle>
          <a:p>
            <a:pPr>
              <a:spcBef>
                <a:spcPct val="0"/>
              </a:spcBef>
            </a:pPr>
            <a:fld id="{966DCF9E-CFF4-0F45-B279-736830E18107}" type="datetime4">
              <a:rPr lang="en-US" smtClean="0">
                <a:solidFill>
                  <a:srgbClr val="BFBFBF"/>
                </a:solidFill>
                <a:latin typeface="Helvetica Light" panose="020B0403020202020204" pitchFamily="34" charset="0"/>
              </a:rPr>
              <a:pPr>
                <a:spcBef>
                  <a:spcPct val="0"/>
                </a:spcBef>
              </a:pPr>
              <a:t>January 25, 2021</a:t>
            </a:fld>
            <a:endParaRPr lang="en-US" dirty="0">
              <a:solidFill>
                <a:srgbClr val="BFBFBF"/>
              </a:solidFill>
              <a:latin typeface="Helvetica Light" panose="020B0403020202020204" pitchFamily="34" charset="0"/>
            </a:endParaRPr>
          </a:p>
        </p:txBody>
      </p:sp>
      <p:sp>
        <p:nvSpPr>
          <p:cNvPr id="7" name="Slide Number Placeholder 6"/>
          <p:cNvSpPr>
            <a:spLocks noGrp="1"/>
          </p:cNvSpPr>
          <p:nvPr>
            <p:ph type="sldNum" sz="quarter" idx="3"/>
          </p:nvPr>
        </p:nvSpPr>
        <p:spPr>
          <a:xfrm>
            <a:off x="159030" y="8790182"/>
            <a:ext cx="797519" cy="200055"/>
          </a:xfrm>
          <a:prstGeom prst="rect">
            <a:avLst/>
          </a:prstGeom>
          <a:noFill/>
          <a:ln w="9525" algn="ctr">
            <a:noFill/>
            <a:miter lim="800000"/>
            <a:headEnd/>
            <a:tailEnd/>
          </a:ln>
          <a:effectLst/>
        </p:spPr>
        <p:txBody>
          <a:bodyPr>
            <a:spAutoFit/>
          </a:bodyPr>
          <a:lstStyle>
            <a:lvl1pPr algn="l">
              <a:defRPr kumimoji="0" lang="en-US" sz="700" b="0" i="0" u="none" strike="noStrike" cap="none" spc="0" normalizeH="0" baseline="0" smtClean="0">
                <a:ln>
                  <a:noFill/>
                </a:ln>
                <a:solidFill>
                  <a:schemeClr val="bg1">
                    <a:lumMod val="85000"/>
                  </a:schemeClr>
                </a:solidFill>
                <a:effectLst/>
                <a:uLnTx/>
                <a:uFillTx/>
                <a:latin typeface="Tahoma"/>
                <a:cs typeface="Tahoma"/>
              </a:defRPr>
            </a:lvl1pPr>
          </a:lstStyle>
          <a:p>
            <a:pPr>
              <a:spcBef>
                <a:spcPct val="0"/>
              </a:spcBef>
            </a:pPr>
            <a:fld id="{9D1FE447-DA53-4191-97C8-F522C13BDE27}" type="slidenum">
              <a:rPr lang="uk-UA" smtClean="0">
                <a:solidFill>
                  <a:srgbClr val="BFBFBF"/>
                </a:solidFill>
                <a:latin typeface="Arial" panose="020B0604020202020204" pitchFamily="34" charset="0"/>
                <a:cs typeface="Arial" panose="020B0604020202020204" pitchFamily="34" charset="0"/>
              </a:rPr>
              <a:pPr>
                <a:spcBef>
                  <a:spcPct val="0"/>
                </a:spcBef>
              </a:pPr>
              <a:t>‹#›</a:t>
            </a:fld>
            <a:endParaRPr lang="uk-UA" dirty="0">
              <a:solidFill>
                <a:srgbClr val="BFBFBF"/>
              </a:solidFill>
              <a:latin typeface="Arial" panose="020B0604020202020204" pitchFamily="34" charset="0"/>
              <a:cs typeface="Arial" panose="020B0604020202020204" pitchFamily="34" charset="0"/>
            </a:endParaRPr>
          </a:p>
        </p:txBody>
      </p:sp>
      <p:sp>
        <p:nvSpPr>
          <p:cNvPr id="8" name="Text Box 12"/>
          <p:cNvSpPr txBox="1">
            <a:spLocks noChangeArrowheads="1"/>
          </p:cNvSpPr>
          <p:nvPr/>
        </p:nvSpPr>
        <p:spPr bwMode="gray">
          <a:xfrm>
            <a:off x="2572310" y="8790182"/>
            <a:ext cx="1713391" cy="200055"/>
          </a:xfrm>
          <a:prstGeom prst="rect">
            <a:avLst/>
          </a:prstGeom>
          <a:noFill/>
          <a:ln w="9525" algn="ctr">
            <a:noFill/>
            <a:miter lim="800000"/>
            <a:headEnd/>
            <a:tailEnd/>
          </a:ln>
          <a:effectLst/>
        </p:spPr>
        <p:txBody>
          <a:bodyPr>
            <a:sp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u="none" strike="noStrike" kern="1200" cap="none" spc="0" normalizeH="0" baseline="0" noProof="0" dirty="0">
                <a:ln>
                  <a:noFill/>
                </a:ln>
                <a:solidFill>
                  <a:srgbClr val="BFBFBF"/>
                </a:solidFill>
                <a:effectLst/>
                <a:uLnTx/>
                <a:uFillTx/>
                <a:latin typeface="Helvetica Light" panose="020B0403020202020204" pitchFamily="34" charset="0"/>
                <a:cs typeface="Tahoma"/>
              </a:rPr>
              <a:t>© Tyler Technologies 2020</a:t>
            </a:r>
          </a:p>
        </p:txBody>
      </p:sp>
    </p:spTree>
    <p:extLst>
      <p:ext uri="{BB962C8B-B14F-4D97-AF65-F5344CB8AC3E}">
        <p14:creationId xmlns:p14="http://schemas.microsoft.com/office/powerpoint/2010/main" val="21433640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78DF6A-BD87-B248-A2BA-63814527329F}"/>
              </a:ext>
            </a:extLst>
          </p:cNvPr>
          <p:cNvSpPr/>
          <p:nvPr/>
        </p:nvSpPr>
        <p:spPr>
          <a:xfrm>
            <a:off x="0" y="3343275"/>
            <a:ext cx="6858000" cy="150876"/>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idx="1"/>
          </p:nvPr>
        </p:nvSpPr>
        <p:spPr>
          <a:xfrm>
            <a:off x="5406887" y="8790182"/>
            <a:ext cx="1290501" cy="200055"/>
          </a:xfrm>
          <a:prstGeom prst="rect">
            <a:avLst/>
          </a:prstGeom>
          <a:noFill/>
          <a:ln w="9525" algn="ctr">
            <a:noFill/>
            <a:miter lim="800000"/>
            <a:headEnd/>
            <a:tailEnd/>
          </a:ln>
          <a:effectLst/>
        </p:spPr>
        <p:txBody>
          <a:bodyPr>
            <a:spAutoFit/>
          </a:bodyPr>
          <a:lstStyle>
            <a:lvl1pPr algn="r">
              <a:defRPr kumimoji="0" lang="en-US" sz="700" b="0" i="0" u="none" strike="noStrike" cap="none" spc="0" normalizeH="0" baseline="0" smtClean="0">
                <a:ln>
                  <a:noFill/>
                </a:ln>
                <a:solidFill>
                  <a:srgbClr val="BFBFBF"/>
                </a:solidFill>
                <a:effectLst/>
                <a:uLnTx/>
                <a:uFillTx/>
                <a:latin typeface="Helvetica Light" panose="020B0403020202020204" pitchFamily="34" charset="0"/>
                <a:cs typeface="Tahoma"/>
              </a:defRPr>
            </a:lvl1pPr>
          </a:lstStyle>
          <a:p>
            <a:pPr>
              <a:spcBef>
                <a:spcPct val="0"/>
              </a:spcBef>
            </a:pPr>
            <a:fld id="{966DCF9E-CFF4-0F45-B279-736830E18107}" type="datetime4">
              <a:rPr lang="en-US" smtClean="0"/>
              <a:pPr>
                <a:spcBef>
                  <a:spcPct val="0"/>
                </a:spcBef>
              </a:pPr>
              <a:t>January 25, 2021</a:t>
            </a:fld>
            <a:endParaRPr lang="en-US" dirty="0"/>
          </a:p>
        </p:txBody>
      </p:sp>
      <p:sp>
        <p:nvSpPr>
          <p:cNvPr id="4" name="Slide Image Placeholder 3"/>
          <p:cNvSpPr>
            <a:spLocks noGrp="1" noRot="1" noChangeAspect="1"/>
          </p:cNvSpPr>
          <p:nvPr>
            <p:ph type="sldImg" idx="2"/>
          </p:nvPr>
        </p:nvSpPr>
        <p:spPr>
          <a:xfrm>
            <a:off x="381000" y="355300"/>
            <a:ext cx="4760373" cy="2677710"/>
          </a:xfrm>
          <a:prstGeom prst="rect">
            <a:avLst/>
          </a:prstGeom>
          <a:noFill/>
          <a:ln w="3175">
            <a:solidFill>
              <a:schemeClr val="bg1">
                <a:lumMod val="75000"/>
              </a:schemeClr>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81000" y="3675888"/>
            <a:ext cx="6096000" cy="4782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7" name="Slide Number Placeholder 6"/>
          <p:cNvSpPr>
            <a:spLocks noGrp="1"/>
          </p:cNvSpPr>
          <p:nvPr>
            <p:ph type="sldNum" sz="quarter" idx="5"/>
          </p:nvPr>
        </p:nvSpPr>
        <p:spPr>
          <a:xfrm>
            <a:off x="159030" y="8790182"/>
            <a:ext cx="797519" cy="200055"/>
          </a:xfrm>
          <a:prstGeom prst="rect">
            <a:avLst/>
          </a:prstGeom>
          <a:noFill/>
          <a:ln w="9525" algn="ctr">
            <a:noFill/>
            <a:miter lim="800000"/>
            <a:headEnd/>
            <a:tailEnd/>
          </a:ln>
          <a:effectLst/>
        </p:spPr>
        <p:txBody>
          <a:bodyPr>
            <a:spAutoFit/>
          </a:bodyPr>
          <a:lstStyle>
            <a:lvl1pPr algn="l">
              <a:defRPr kumimoji="0" lang="en-US" sz="700" b="0" i="0" u="none" strike="noStrike" cap="none" spc="0" normalizeH="0" baseline="0" smtClean="0">
                <a:ln>
                  <a:noFill/>
                </a:ln>
                <a:solidFill>
                  <a:srgbClr val="BFBFBF"/>
                </a:solidFill>
                <a:effectLst/>
                <a:uLnTx/>
                <a:uFillTx/>
                <a:latin typeface="Helvetica Light" panose="020B0403020202020204" pitchFamily="34" charset="0"/>
                <a:cs typeface="Tahoma"/>
              </a:defRPr>
            </a:lvl1pPr>
          </a:lstStyle>
          <a:p>
            <a:pPr>
              <a:spcBef>
                <a:spcPct val="0"/>
              </a:spcBef>
            </a:pPr>
            <a:fld id="{9D1FE447-DA53-4191-97C8-F522C13BDE27}" type="slidenum">
              <a:rPr lang="uk-UA" smtClean="0"/>
              <a:pPr>
                <a:spcBef>
                  <a:spcPct val="0"/>
                </a:spcBef>
              </a:pPr>
              <a:t>‹#›</a:t>
            </a:fld>
            <a:endParaRPr lang="uk-UA"/>
          </a:p>
        </p:txBody>
      </p:sp>
      <p:sp>
        <p:nvSpPr>
          <p:cNvPr id="8" name="Text Box 12"/>
          <p:cNvSpPr txBox="1">
            <a:spLocks noChangeArrowheads="1"/>
          </p:cNvSpPr>
          <p:nvPr/>
        </p:nvSpPr>
        <p:spPr bwMode="gray">
          <a:xfrm>
            <a:off x="2572310" y="8790182"/>
            <a:ext cx="1713391" cy="200055"/>
          </a:xfrm>
          <a:prstGeom prst="rect">
            <a:avLst/>
          </a:prstGeom>
          <a:noFill/>
          <a:ln w="9525" algn="ctr">
            <a:noFill/>
            <a:miter lim="800000"/>
            <a:headEnd/>
            <a:tailEnd/>
          </a:ln>
          <a:effectLst/>
        </p:spPr>
        <p:txBody>
          <a:bodyPr>
            <a:sp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rgbClr val="BFBFBF"/>
                </a:solidFill>
                <a:effectLst/>
                <a:uLnTx/>
                <a:uFillTx/>
                <a:latin typeface="Helvetica Light" panose="020B0403020202020204" pitchFamily="34" charset="0"/>
                <a:ea typeface="+mn-ea"/>
                <a:cs typeface="Tahoma"/>
              </a:rPr>
              <a:t>© Tyler Technologies 2020</a:t>
            </a:r>
          </a:p>
        </p:txBody>
      </p:sp>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98326" y="1427900"/>
            <a:ext cx="1018391" cy="351578"/>
          </a:xfrm>
          <a:prstGeom prst="rect">
            <a:avLst/>
          </a:prstGeom>
          <a:noFill/>
        </p:spPr>
      </p:pic>
    </p:spTree>
    <p:extLst>
      <p:ext uri="{BB962C8B-B14F-4D97-AF65-F5344CB8AC3E}">
        <p14:creationId xmlns:p14="http://schemas.microsoft.com/office/powerpoint/2010/main" val="1433602904"/>
      </p:ext>
    </p:extLst>
  </p:cSld>
  <p:clrMap bg1="lt1" tx1="dk1" bg2="lt2" tx2="dk2" accent1="accent1" accent2="accent2" accent3="accent3" accent4="accent4" accent5="accent5" accent6="accent6" hlink="hlink" folHlink="folHlink"/>
  <p:notesStyle>
    <a:lvl1pPr marL="0" algn="l" defTabSz="914400" rtl="0" eaLnBrk="1" latinLnBrk="0" hangingPunct="1">
      <a:spcAft>
        <a:spcPts val="1200"/>
      </a:spcAft>
      <a:defRPr sz="1100" b="0" i="0" kern="1200">
        <a:solidFill>
          <a:schemeClr val="tx1">
            <a:lumMod val="65000"/>
            <a:lumOff val="35000"/>
          </a:schemeClr>
        </a:solidFill>
        <a:latin typeface="Helvetica Light" panose="020B0403020202020204" pitchFamily="34" charset="0"/>
        <a:ea typeface="+mn-ea"/>
        <a:cs typeface="+mn-cs"/>
      </a:defRPr>
    </a:lvl1pPr>
    <a:lvl2pPr marL="457200" algn="l" defTabSz="914400" rtl="0" eaLnBrk="1" latinLnBrk="0" hangingPunct="1">
      <a:spcAft>
        <a:spcPts val="1200"/>
      </a:spcAft>
      <a:defRPr sz="1100" b="0" i="0" kern="1200">
        <a:solidFill>
          <a:schemeClr val="tx1">
            <a:lumMod val="65000"/>
            <a:lumOff val="35000"/>
          </a:schemeClr>
        </a:solidFill>
        <a:latin typeface="Helvetica Light" panose="020B0403020202020204" pitchFamily="34" charset="0"/>
        <a:ea typeface="+mn-ea"/>
        <a:cs typeface="+mn-cs"/>
      </a:defRPr>
    </a:lvl2pPr>
    <a:lvl3pPr marL="914400" algn="l" defTabSz="914400" rtl="0" eaLnBrk="1" latinLnBrk="0" hangingPunct="1">
      <a:defRPr sz="1200" b="0" i="0" kern="1200">
        <a:solidFill>
          <a:schemeClr val="tx1"/>
        </a:solidFill>
        <a:latin typeface="Tahoma Normal" charset="0"/>
        <a:ea typeface="+mn-ea"/>
        <a:cs typeface="+mn-cs"/>
      </a:defRPr>
    </a:lvl3pPr>
    <a:lvl4pPr marL="1371600" algn="l" defTabSz="914400" rtl="0" eaLnBrk="1" latinLnBrk="0" hangingPunct="1">
      <a:defRPr sz="1200" b="0" i="0" kern="1200">
        <a:solidFill>
          <a:schemeClr val="tx1"/>
        </a:solidFill>
        <a:latin typeface="Tahoma Normal" charset="0"/>
        <a:ea typeface="+mn-ea"/>
        <a:cs typeface="+mn-cs"/>
      </a:defRPr>
    </a:lvl4pPr>
    <a:lvl5pPr marL="1828800" algn="l" defTabSz="914400" rtl="0" eaLnBrk="1" latinLnBrk="0" hangingPunct="1">
      <a:defRPr sz="1200" b="0" i="0" kern="1200">
        <a:solidFill>
          <a:schemeClr val="tx1"/>
        </a:solidFill>
        <a:latin typeface="Tahoma Norm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55600"/>
            <a:ext cx="4760913" cy="2678113"/>
          </a:xfrm>
        </p:spPr>
      </p:sp>
      <p:sp>
        <p:nvSpPr>
          <p:cNvPr id="3" name="Notes Placeholder 2"/>
          <p:cNvSpPr>
            <a:spLocks noGrp="1"/>
          </p:cNvSpPr>
          <p:nvPr>
            <p:ph type="body" idx="1"/>
          </p:nvPr>
        </p:nvSpPr>
        <p:spPr/>
        <p:txBody>
          <a:bodyPr/>
          <a:lstStyle/>
          <a:p>
            <a:r>
              <a:rPr lang="en-US" dirty="0"/>
              <a:t>Let’s jump right into ESS, which is now in Early Adoption.  &lt;next&gt;</a:t>
            </a:r>
          </a:p>
        </p:txBody>
      </p:sp>
      <p:sp>
        <p:nvSpPr>
          <p:cNvPr id="4" name="Slide Number Placeholder 3"/>
          <p:cNvSpPr>
            <a:spLocks noGrp="1"/>
          </p:cNvSpPr>
          <p:nvPr>
            <p:ph type="sldNum" sz="quarter" idx="5"/>
          </p:nvPr>
        </p:nvSpPr>
        <p:spPr/>
        <p:txBody>
          <a:bodyPr/>
          <a:lstStyle/>
          <a:p>
            <a:pPr>
              <a:spcBef>
                <a:spcPct val="0"/>
              </a:spcBef>
            </a:pPr>
            <a:fld id="{9D1FE447-DA53-4191-97C8-F522C13BDE27}" type="slidenum">
              <a:rPr lang="uk-UA" smtClean="0"/>
              <a:pPr>
                <a:spcBef>
                  <a:spcPct val="0"/>
                </a:spcBef>
              </a:pPr>
              <a:t>1</a:t>
            </a:fld>
            <a:endParaRPr lang="uk-UA"/>
          </a:p>
        </p:txBody>
      </p:sp>
    </p:spTree>
    <p:extLst>
      <p:ext uri="{BB962C8B-B14F-4D97-AF65-F5344CB8AC3E}">
        <p14:creationId xmlns:p14="http://schemas.microsoft.com/office/powerpoint/2010/main" val="1301681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55600"/>
            <a:ext cx="4760913" cy="2678113"/>
          </a:xfrm>
        </p:spPr>
      </p:sp>
      <p:sp>
        <p:nvSpPr>
          <p:cNvPr id="3" name="Notes Placeholder 2"/>
          <p:cNvSpPr>
            <a:spLocks noGrp="1"/>
          </p:cNvSpPr>
          <p:nvPr>
            <p:ph type="body" idx="1"/>
          </p:nvPr>
        </p:nvSpPr>
        <p:spPr/>
        <p:txBody>
          <a:bodyPr/>
          <a:lstStyle/>
          <a:p>
            <a:r>
              <a:rPr lang="en-US" dirty="0"/>
              <a:t>On the Pay History screen, employees can see their detailed pay history.  The Payment Date is a hyperlink.  &lt;next&gt;  </a:t>
            </a:r>
          </a:p>
          <a:p>
            <a:endParaRPr lang="en-US" dirty="0"/>
          </a:p>
        </p:txBody>
      </p:sp>
      <p:sp>
        <p:nvSpPr>
          <p:cNvPr id="4" name="Slide Number Placeholder 3"/>
          <p:cNvSpPr>
            <a:spLocks noGrp="1"/>
          </p:cNvSpPr>
          <p:nvPr>
            <p:ph type="sldNum" sz="quarter" idx="5"/>
          </p:nvPr>
        </p:nvSpPr>
        <p:spPr/>
        <p:txBody>
          <a:bodyPr/>
          <a:lstStyle/>
          <a:p>
            <a:pPr>
              <a:spcBef>
                <a:spcPct val="0"/>
              </a:spcBef>
            </a:pPr>
            <a:fld id="{9D1FE447-DA53-4191-97C8-F522C13BDE27}" type="slidenum">
              <a:rPr lang="uk-UA" smtClean="0"/>
              <a:pPr>
                <a:spcBef>
                  <a:spcPct val="0"/>
                </a:spcBef>
              </a:pPr>
              <a:t>10</a:t>
            </a:fld>
            <a:endParaRPr lang="uk-UA"/>
          </a:p>
        </p:txBody>
      </p:sp>
    </p:spTree>
    <p:extLst>
      <p:ext uri="{BB962C8B-B14F-4D97-AF65-F5344CB8AC3E}">
        <p14:creationId xmlns:p14="http://schemas.microsoft.com/office/powerpoint/2010/main" val="2101834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55600"/>
            <a:ext cx="4760913" cy="26781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dirty="0"/>
              <a:t>If the employee clicks on that date, it expands to show the pay check detail for that pay date.  &lt;next&gt;</a:t>
            </a:r>
          </a:p>
          <a:p>
            <a:endParaRPr lang="en-US" dirty="0"/>
          </a:p>
        </p:txBody>
      </p:sp>
      <p:sp>
        <p:nvSpPr>
          <p:cNvPr id="4" name="Slide Number Placeholder 3"/>
          <p:cNvSpPr>
            <a:spLocks noGrp="1"/>
          </p:cNvSpPr>
          <p:nvPr>
            <p:ph type="sldNum" sz="quarter" idx="5"/>
          </p:nvPr>
        </p:nvSpPr>
        <p:spPr/>
        <p:txBody>
          <a:bodyPr/>
          <a:lstStyle/>
          <a:p>
            <a:pPr>
              <a:spcBef>
                <a:spcPct val="0"/>
              </a:spcBef>
            </a:pPr>
            <a:fld id="{9D1FE447-DA53-4191-97C8-F522C13BDE27}" type="slidenum">
              <a:rPr lang="uk-UA" smtClean="0"/>
              <a:pPr>
                <a:spcBef>
                  <a:spcPct val="0"/>
                </a:spcBef>
              </a:pPr>
              <a:t>11</a:t>
            </a:fld>
            <a:endParaRPr lang="uk-UA"/>
          </a:p>
        </p:txBody>
      </p:sp>
    </p:spTree>
    <p:extLst>
      <p:ext uri="{BB962C8B-B14F-4D97-AF65-F5344CB8AC3E}">
        <p14:creationId xmlns:p14="http://schemas.microsoft.com/office/powerpoint/2010/main" val="3842417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55600"/>
            <a:ext cx="4760913" cy="2678113"/>
          </a:xfrm>
        </p:spPr>
      </p:sp>
      <p:sp>
        <p:nvSpPr>
          <p:cNvPr id="3" name="Notes Placeholder 2"/>
          <p:cNvSpPr>
            <a:spLocks noGrp="1"/>
          </p:cNvSpPr>
          <p:nvPr>
            <p:ph type="body" idx="1"/>
          </p:nvPr>
        </p:nvSpPr>
        <p:spPr/>
        <p:txBody>
          <a:bodyPr/>
          <a:lstStyle/>
          <a:p>
            <a:r>
              <a:rPr lang="en-US" dirty="0"/>
              <a:t>The employee can also view their leave information per leave code.  &lt;next&gt;</a:t>
            </a:r>
          </a:p>
        </p:txBody>
      </p:sp>
      <p:sp>
        <p:nvSpPr>
          <p:cNvPr id="4" name="Slide Number Placeholder 3"/>
          <p:cNvSpPr>
            <a:spLocks noGrp="1"/>
          </p:cNvSpPr>
          <p:nvPr>
            <p:ph type="sldNum" sz="quarter" idx="5"/>
          </p:nvPr>
        </p:nvSpPr>
        <p:spPr/>
        <p:txBody>
          <a:bodyPr/>
          <a:lstStyle/>
          <a:p>
            <a:pPr>
              <a:spcBef>
                <a:spcPct val="0"/>
              </a:spcBef>
            </a:pPr>
            <a:fld id="{9D1FE447-DA53-4191-97C8-F522C13BDE27}" type="slidenum">
              <a:rPr lang="uk-UA" smtClean="0"/>
              <a:pPr>
                <a:spcBef>
                  <a:spcPct val="0"/>
                </a:spcBef>
              </a:pPr>
              <a:t>12</a:t>
            </a:fld>
            <a:endParaRPr lang="uk-UA"/>
          </a:p>
        </p:txBody>
      </p:sp>
    </p:spTree>
    <p:extLst>
      <p:ext uri="{BB962C8B-B14F-4D97-AF65-F5344CB8AC3E}">
        <p14:creationId xmlns:p14="http://schemas.microsoft.com/office/powerpoint/2010/main" val="2815903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55600"/>
            <a:ext cx="4760913" cy="2678113"/>
          </a:xfrm>
        </p:spPr>
      </p:sp>
      <p:sp>
        <p:nvSpPr>
          <p:cNvPr id="3" name="Notes Placeholder 2"/>
          <p:cNvSpPr>
            <a:spLocks noGrp="1"/>
          </p:cNvSpPr>
          <p:nvPr>
            <p:ph type="body" idx="1"/>
          </p:nvPr>
        </p:nvSpPr>
        <p:spPr/>
        <p:txBody>
          <a:bodyPr/>
          <a:lstStyle/>
          <a:p>
            <a:r>
              <a:rPr lang="en-US" dirty="0"/>
              <a:t>The Leave Code is a hyperlink.  Once clicked, it will expand and show leave history for that leave code. &lt;next&gt;</a:t>
            </a:r>
          </a:p>
        </p:txBody>
      </p:sp>
      <p:sp>
        <p:nvSpPr>
          <p:cNvPr id="4" name="Slide Number Placeholder 3"/>
          <p:cNvSpPr>
            <a:spLocks noGrp="1"/>
          </p:cNvSpPr>
          <p:nvPr>
            <p:ph type="sldNum" sz="quarter" idx="5"/>
          </p:nvPr>
        </p:nvSpPr>
        <p:spPr/>
        <p:txBody>
          <a:bodyPr/>
          <a:lstStyle/>
          <a:p>
            <a:pPr>
              <a:spcBef>
                <a:spcPct val="0"/>
              </a:spcBef>
            </a:pPr>
            <a:fld id="{9D1FE447-DA53-4191-97C8-F522C13BDE27}" type="slidenum">
              <a:rPr lang="uk-UA" smtClean="0"/>
              <a:pPr>
                <a:spcBef>
                  <a:spcPct val="0"/>
                </a:spcBef>
              </a:pPr>
              <a:t>13</a:t>
            </a:fld>
            <a:endParaRPr lang="uk-UA"/>
          </a:p>
        </p:txBody>
      </p:sp>
    </p:spTree>
    <p:extLst>
      <p:ext uri="{BB962C8B-B14F-4D97-AF65-F5344CB8AC3E}">
        <p14:creationId xmlns:p14="http://schemas.microsoft.com/office/powerpoint/2010/main" val="3034738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55600"/>
            <a:ext cx="4760913" cy="2678113"/>
          </a:xfrm>
        </p:spPr>
      </p:sp>
      <p:sp>
        <p:nvSpPr>
          <p:cNvPr id="3" name="Notes Placeholder 2"/>
          <p:cNvSpPr>
            <a:spLocks noGrp="1"/>
          </p:cNvSpPr>
          <p:nvPr>
            <p:ph type="body" idx="1"/>
          </p:nvPr>
        </p:nvSpPr>
        <p:spPr/>
        <p:txBody>
          <a:bodyPr/>
          <a:lstStyle/>
          <a:p>
            <a:r>
              <a:rPr lang="en-US" dirty="0"/>
              <a:t>We also show W-2 history, however it is not in the W-2 form format.  We show the values for each box &lt;next&gt;</a:t>
            </a:r>
          </a:p>
          <a:p>
            <a:endParaRPr lang="en-US" dirty="0"/>
          </a:p>
          <a:p>
            <a:r>
              <a:rPr lang="en-US" dirty="0"/>
              <a:t>This is just an extension of the page to see the rest of the available W-2 information. .  If you use Tyler Content Manager, there will be a small document icon in the top right where the employee can open up a pdf of their W-2 to print. </a:t>
            </a:r>
          </a:p>
          <a:p>
            <a:endParaRPr lang="en-US" dirty="0"/>
          </a:p>
          <a:p>
            <a:r>
              <a:rPr lang="en-US" dirty="0"/>
              <a:t>One thing to note, we did not have any w-2 historical storage built prior to processing tax year 2019.  So the first history year that will be available to view on ESS will be 2019.  From this point forward, history files will be built and stored and can be selected to view in future years.   &lt;next&gt;</a:t>
            </a:r>
          </a:p>
        </p:txBody>
      </p:sp>
      <p:sp>
        <p:nvSpPr>
          <p:cNvPr id="4" name="Slide Number Placeholder 3"/>
          <p:cNvSpPr>
            <a:spLocks noGrp="1"/>
          </p:cNvSpPr>
          <p:nvPr>
            <p:ph type="sldNum" sz="quarter" idx="5"/>
          </p:nvPr>
        </p:nvSpPr>
        <p:spPr/>
        <p:txBody>
          <a:bodyPr/>
          <a:lstStyle/>
          <a:p>
            <a:pPr>
              <a:spcBef>
                <a:spcPct val="0"/>
              </a:spcBef>
            </a:pPr>
            <a:fld id="{9D1FE447-DA53-4191-97C8-F522C13BDE27}" type="slidenum">
              <a:rPr lang="uk-UA" smtClean="0"/>
              <a:pPr>
                <a:spcBef>
                  <a:spcPct val="0"/>
                </a:spcBef>
              </a:pPr>
              <a:t>14</a:t>
            </a:fld>
            <a:endParaRPr lang="uk-UA"/>
          </a:p>
        </p:txBody>
      </p:sp>
    </p:spTree>
    <p:extLst>
      <p:ext uri="{BB962C8B-B14F-4D97-AF65-F5344CB8AC3E}">
        <p14:creationId xmlns:p14="http://schemas.microsoft.com/office/powerpoint/2010/main" val="3523443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55600"/>
            <a:ext cx="4760913" cy="2678113"/>
          </a:xfrm>
        </p:spPr>
      </p:sp>
      <p:sp>
        <p:nvSpPr>
          <p:cNvPr id="3" name="Notes Placeholder 2"/>
          <p:cNvSpPr>
            <a:spLocks noGrp="1"/>
          </p:cNvSpPr>
          <p:nvPr>
            <p:ph type="body" idx="1"/>
          </p:nvPr>
        </p:nvSpPr>
        <p:spPr/>
        <p:txBody>
          <a:bodyPr/>
          <a:lstStyle/>
          <a:p>
            <a:r>
              <a:rPr lang="en-US" dirty="0"/>
              <a:t>As we saw earlier, an employee can request a change to their name, address, phone, direct deposit information, tax information, and dependents (if licensed for HR) using the green buttons and pencil icons in ESS.  The employee will request to make the change within the ESS portal which will flow down into a queue like this.  Here a PY supervisor can approve or reject the information change.  Once that is done, Incode and ESS will be updated with the new values.  &lt;next&gt;</a:t>
            </a:r>
          </a:p>
        </p:txBody>
      </p:sp>
      <p:sp>
        <p:nvSpPr>
          <p:cNvPr id="4" name="Slide Number Placeholder 3"/>
          <p:cNvSpPr>
            <a:spLocks noGrp="1"/>
          </p:cNvSpPr>
          <p:nvPr>
            <p:ph type="sldNum" sz="quarter" idx="5"/>
          </p:nvPr>
        </p:nvSpPr>
        <p:spPr/>
        <p:txBody>
          <a:bodyPr/>
          <a:lstStyle/>
          <a:p>
            <a:pPr>
              <a:spcBef>
                <a:spcPct val="0"/>
              </a:spcBef>
            </a:pPr>
            <a:fld id="{9D1FE447-DA53-4191-97C8-F522C13BDE27}" type="slidenum">
              <a:rPr lang="uk-UA" smtClean="0"/>
              <a:pPr>
                <a:spcBef>
                  <a:spcPct val="0"/>
                </a:spcBef>
              </a:pPr>
              <a:t>15</a:t>
            </a:fld>
            <a:endParaRPr lang="uk-UA" dirty="0"/>
          </a:p>
        </p:txBody>
      </p:sp>
    </p:spTree>
    <p:extLst>
      <p:ext uri="{BB962C8B-B14F-4D97-AF65-F5344CB8AC3E}">
        <p14:creationId xmlns:p14="http://schemas.microsoft.com/office/powerpoint/2010/main" val="3530836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55600"/>
            <a:ext cx="4760913" cy="2678113"/>
          </a:xfrm>
        </p:spPr>
      </p:sp>
      <p:sp>
        <p:nvSpPr>
          <p:cNvPr id="3" name="Notes Placeholder 2"/>
          <p:cNvSpPr>
            <a:spLocks noGrp="1"/>
          </p:cNvSpPr>
          <p:nvPr>
            <p:ph type="body" idx="1"/>
          </p:nvPr>
        </p:nvSpPr>
        <p:spPr/>
        <p:txBody>
          <a:bodyPr/>
          <a:lstStyle/>
          <a:p>
            <a:r>
              <a:rPr lang="en-US" dirty="0"/>
              <a:t>After an employee logs into ESS, this is the landing page they will see.  It shows some basic information.  We also have a space for important employee announcements, such as benefit enrollment deadlines, a space for notifications, and spaces for helpful links and documentation.  &lt;next&gt;</a:t>
            </a:r>
          </a:p>
        </p:txBody>
      </p:sp>
      <p:sp>
        <p:nvSpPr>
          <p:cNvPr id="4" name="Slide Number Placeholder 3"/>
          <p:cNvSpPr>
            <a:spLocks noGrp="1"/>
          </p:cNvSpPr>
          <p:nvPr>
            <p:ph type="sldNum" sz="quarter" idx="5"/>
          </p:nvPr>
        </p:nvSpPr>
        <p:spPr/>
        <p:txBody>
          <a:bodyPr/>
          <a:lstStyle/>
          <a:p>
            <a:pPr>
              <a:spcBef>
                <a:spcPct val="0"/>
              </a:spcBef>
            </a:pPr>
            <a:fld id="{9D1FE447-DA53-4191-97C8-F522C13BDE27}" type="slidenum">
              <a:rPr lang="uk-UA" smtClean="0"/>
              <a:pPr>
                <a:spcBef>
                  <a:spcPct val="0"/>
                </a:spcBef>
              </a:pPr>
              <a:t>2</a:t>
            </a:fld>
            <a:endParaRPr lang="uk-UA"/>
          </a:p>
        </p:txBody>
      </p:sp>
    </p:spTree>
    <p:extLst>
      <p:ext uri="{BB962C8B-B14F-4D97-AF65-F5344CB8AC3E}">
        <p14:creationId xmlns:p14="http://schemas.microsoft.com/office/powerpoint/2010/main" val="2435090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55600"/>
            <a:ext cx="4760913" cy="2678113"/>
          </a:xfrm>
        </p:spPr>
      </p:sp>
      <p:sp>
        <p:nvSpPr>
          <p:cNvPr id="3" name="Notes Placeholder 2"/>
          <p:cNvSpPr>
            <a:spLocks noGrp="1"/>
          </p:cNvSpPr>
          <p:nvPr>
            <p:ph type="body" idx="1"/>
          </p:nvPr>
        </p:nvSpPr>
        <p:spPr/>
        <p:txBody>
          <a:bodyPr/>
          <a:lstStyle/>
          <a:p>
            <a:r>
              <a:rPr lang="en-US" dirty="0"/>
              <a:t>Under my information, the employee can see some general information, such as name, department, hire date.  &lt;next&gt;</a:t>
            </a:r>
          </a:p>
        </p:txBody>
      </p:sp>
      <p:sp>
        <p:nvSpPr>
          <p:cNvPr id="4" name="Slide Number Placeholder 3"/>
          <p:cNvSpPr>
            <a:spLocks noGrp="1"/>
          </p:cNvSpPr>
          <p:nvPr>
            <p:ph type="sldNum" sz="quarter" idx="5"/>
          </p:nvPr>
        </p:nvSpPr>
        <p:spPr/>
        <p:txBody>
          <a:bodyPr/>
          <a:lstStyle/>
          <a:p>
            <a:pPr>
              <a:spcBef>
                <a:spcPct val="0"/>
              </a:spcBef>
            </a:pPr>
            <a:fld id="{9D1FE447-DA53-4191-97C8-F522C13BDE27}" type="slidenum">
              <a:rPr lang="uk-UA" smtClean="0"/>
              <a:pPr>
                <a:spcBef>
                  <a:spcPct val="0"/>
                </a:spcBef>
              </a:pPr>
              <a:t>3</a:t>
            </a:fld>
            <a:endParaRPr lang="uk-UA"/>
          </a:p>
        </p:txBody>
      </p:sp>
    </p:spTree>
    <p:extLst>
      <p:ext uri="{BB962C8B-B14F-4D97-AF65-F5344CB8AC3E}">
        <p14:creationId xmlns:p14="http://schemas.microsoft.com/office/powerpoint/2010/main" val="2160555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55600"/>
            <a:ext cx="4760913" cy="2678113"/>
          </a:xfrm>
        </p:spPr>
      </p:sp>
      <p:sp>
        <p:nvSpPr>
          <p:cNvPr id="3" name="Notes Placeholder 2"/>
          <p:cNvSpPr>
            <a:spLocks noGrp="1"/>
          </p:cNvSpPr>
          <p:nvPr>
            <p:ph type="body" idx="1"/>
          </p:nvPr>
        </p:nvSpPr>
        <p:spPr/>
        <p:txBody>
          <a:bodyPr/>
          <a:lstStyle/>
          <a:p>
            <a:r>
              <a:rPr lang="en-US" dirty="0"/>
              <a:t>Employees can edit address with the pencil icon.  &lt;next&gt;</a:t>
            </a:r>
          </a:p>
          <a:p>
            <a:endParaRPr lang="en-US" dirty="0"/>
          </a:p>
          <a:p>
            <a:r>
              <a:rPr lang="en-US" dirty="0"/>
              <a:t>Employees can edit phone number with the pencil icon.  </a:t>
            </a:r>
          </a:p>
          <a:p>
            <a:r>
              <a:rPr lang="en-US" dirty="0"/>
              <a:t>Employees can add a new phone number with the green button. &lt;next&gt;</a:t>
            </a:r>
          </a:p>
          <a:p>
            <a:endParaRPr lang="en-US" dirty="0"/>
          </a:p>
          <a:p>
            <a:r>
              <a:rPr lang="en-US" dirty="0"/>
              <a:t>The blue ‘Submit Change Request’ button will send the request down to a new queue within the Payroll application for a supervisor to review and approve/reject.  &lt;next&gt;</a:t>
            </a:r>
          </a:p>
          <a:p>
            <a:endParaRPr lang="en-US" dirty="0"/>
          </a:p>
        </p:txBody>
      </p:sp>
      <p:sp>
        <p:nvSpPr>
          <p:cNvPr id="4" name="Slide Number Placeholder 3"/>
          <p:cNvSpPr>
            <a:spLocks noGrp="1"/>
          </p:cNvSpPr>
          <p:nvPr>
            <p:ph type="sldNum" sz="quarter" idx="5"/>
          </p:nvPr>
        </p:nvSpPr>
        <p:spPr/>
        <p:txBody>
          <a:bodyPr/>
          <a:lstStyle/>
          <a:p>
            <a:pPr>
              <a:spcBef>
                <a:spcPct val="0"/>
              </a:spcBef>
            </a:pPr>
            <a:fld id="{9D1FE447-DA53-4191-97C8-F522C13BDE27}" type="slidenum">
              <a:rPr lang="uk-UA" smtClean="0"/>
              <a:pPr>
                <a:spcBef>
                  <a:spcPct val="0"/>
                </a:spcBef>
              </a:pPr>
              <a:t>4</a:t>
            </a:fld>
            <a:endParaRPr lang="uk-UA"/>
          </a:p>
        </p:txBody>
      </p:sp>
    </p:spTree>
    <p:extLst>
      <p:ext uri="{BB962C8B-B14F-4D97-AF65-F5344CB8AC3E}">
        <p14:creationId xmlns:p14="http://schemas.microsoft.com/office/powerpoint/2010/main" val="2248048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55600"/>
            <a:ext cx="4760913" cy="2678113"/>
          </a:xfrm>
        </p:spPr>
      </p:sp>
      <p:sp>
        <p:nvSpPr>
          <p:cNvPr id="3" name="Notes Placeholder 2"/>
          <p:cNvSpPr>
            <a:spLocks noGrp="1"/>
          </p:cNvSpPr>
          <p:nvPr>
            <p:ph type="body" idx="1"/>
          </p:nvPr>
        </p:nvSpPr>
        <p:spPr/>
        <p:txBody>
          <a:bodyPr/>
          <a:lstStyle/>
          <a:p>
            <a:r>
              <a:rPr lang="en-US" dirty="0"/>
              <a:t>Employees can add a new contact using the green button.  &lt;next&gt;</a:t>
            </a:r>
          </a:p>
          <a:p>
            <a:endParaRPr lang="en-US" dirty="0"/>
          </a:p>
          <a:p>
            <a:r>
              <a:rPr lang="en-US" dirty="0"/>
              <a:t>Must have HR for Dependents</a:t>
            </a:r>
          </a:p>
          <a:p>
            <a:r>
              <a:rPr lang="en-US" dirty="0"/>
              <a:t>Employees can edit the dependent with the pencil icon</a:t>
            </a:r>
          </a:p>
          <a:p>
            <a:endParaRPr lang="en-US" dirty="0"/>
          </a:p>
          <a:p>
            <a:r>
              <a:rPr lang="en-US" dirty="0"/>
              <a:t>Employees can add a new dependent with the green button.  &lt;next&gt;</a:t>
            </a:r>
          </a:p>
        </p:txBody>
      </p:sp>
      <p:sp>
        <p:nvSpPr>
          <p:cNvPr id="4" name="Slide Number Placeholder 3"/>
          <p:cNvSpPr>
            <a:spLocks noGrp="1"/>
          </p:cNvSpPr>
          <p:nvPr>
            <p:ph type="sldNum" sz="quarter" idx="5"/>
          </p:nvPr>
        </p:nvSpPr>
        <p:spPr/>
        <p:txBody>
          <a:bodyPr/>
          <a:lstStyle/>
          <a:p>
            <a:pPr>
              <a:spcBef>
                <a:spcPct val="0"/>
              </a:spcBef>
            </a:pPr>
            <a:fld id="{9D1FE447-DA53-4191-97C8-F522C13BDE27}" type="slidenum">
              <a:rPr lang="uk-UA" smtClean="0"/>
              <a:pPr>
                <a:spcBef>
                  <a:spcPct val="0"/>
                </a:spcBef>
              </a:pPr>
              <a:t>5</a:t>
            </a:fld>
            <a:endParaRPr lang="uk-UA"/>
          </a:p>
        </p:txBody>
      </p:sp>
    </p:spTree>
    <p:extLst>
      <p:ext uri="{BB962C8B-B14F-4D97-AF65-F5344CB8AC3E}">
        <p14:creationId xmlns:p14="http://schemas.microsoft.com/office/powerpoint/2010/main" val="2160943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55600"/>
            <a:ext cx="4760913" cy="2678113"/>
          </a:xfrm>
        </p:spPr>
      </p:sp>
      <p:sp>
        <p:nvSpPr>
          <p:cNvPr id="3" name="Notes Placeholder 2"/>
          <p:cNvSpPr>
            <a:spLocks noGrp="1"/>
          </p:cNvSpPr>
          <p:nvPr>
            <p:ph type="body" idx="1"/>
          </p:nvPr>
        </p:nvSpPr>
        <p:spPr/>
        <p:txBody>
          <a:bodyPr/>
          <a:lstStyle/>
          <a:p>
            <a:r>
              <a:rPr lang="en-US" dirty="0"/>
              <a:t>Employees can update their bank account information on the Direct Deposit page.  &lt;next&gt;</a:t>
            </a:r>
          </a:p>
        </p:txBody>
      </p:sp>
      <p:sp>
        <p:nvSpPr>
          <p:cNvPr id="4" name="Slide Number Placeholder 3"/>
          <p:cNvSpPr>
            <a:spLocks noGrp="1"/>
          </p:cNvSpPr>
          <p:nvPr>
            <p:ph type="sldNum" sz="quarter" idx="5"/>
          </p:nvPr>
        </p:nvSpPr>
        <p:spPr/>
        <p:txBody>
          <a:bodyPr/>
          <a:lstStyle/>
          <a:p>
            <a:fld id="{9D1FE447-DA53-4191-97C8-F522C13BDE27}" type="slidenum">
              <a:rPr lang="en-US" smtClean="0"/>
              <a:pPr/>
              <a:t>6</a:t>
            </a:fld>
            <a:endParaRPr lang="en-US"/>
          </a:p>
        </p:txBody>
      </p:sp>
    </p:spTree>
    <p:extLst>
      <p:ext uri="{BB962C8B-B14F-4D97-AF65-F5344CB8AC3E}">
        <p14:creationId xmlns:p14="http://schemas.microsoft.com/office/powerpoint/2010/main" val="2532559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55600"/>
            <a:ext cx="4760913" cy="2678113"/>
          </a:xfrm>
        </p:spPr>
      </p:sp>
      <p:sp>
        <p:nvSpPr>
          <p:cNvPr id="3" name="Notes Placeholder 2"/>
          <p:cNvSpPr>
            <a:spLocks noGrp="1"/>
          </p:cNvSpPr>
          <p:nvPr>
            <p:ph type="body" idx="1"/>
          </p:nvPr>
        </p:nvSpPr>
        <p:spPr/>
        <p:txBody>
          <a:bodyPr/>
          <a:lstStyle/>
          <a:p>
            <a:r>
              <a:rPr lang="en-US" dirty="0"/>
              <a:t>Employees can also make tax allowance changes on ESS.  &lt;next&gt;</a:t>
            </a:r>
          </a:p>
        </p:txBody>
      </p:sp>
      <p:sp>
        <p:nvSpPr>
          <p:cNvPr id="4" name="Slide Number Placeholder 3"/>
          <p:cNvSpPr>
            <a:spLocks noGrp="1"/>
          </p:cNvSpPr>
          <p:nvPr>
            <p:ph type="sldNum" sz="quarter" idx="5"/>
          </p:nvPr>
        </p:nvSpPr>
        <p:spPr/>
        <p:txBody>
          <a:bodyPr/>
          <a:lstStyle/>
          <a:p>
            <a:pPr>
              <a:spcBef>
                <a:spcPct val="0"/>
              </a:spcBef>
            </a:pPr>
            <a:fld id="{9D1FE447-DA53-4191-97C8-F522C13BDE27}" type="slidenum">
              <a:rPr lang="uk-UA" smtClean="0"/>
              <a:pPr>
                <a:spcBef>
                  <a:spcPct val="0"/>
                </a:spcBef>
              </a:pPr>
              <a:t>7</a:t>
            </a:fld>
            <a:endParaRPr lang="uk-UA"/>
          </a:p>
        </p:txBody>
      </p:sp>
    </p:spTree>
    <p:extLst>
      <p:ext uri="{BB962C8B-B14F-4D97-AF65-F5344CB8AC3E}">
        <p14:creationId xmlns:p14="http://schemas.microsoft.com/office/powerpoint/2010/main" val="572771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55600"/>
            <a:ext cx="4760913" cy="2678113"/>
          </a:xfrm>
        </p:spPr>
      </p:sp>
      <p:sp>
        <p:nvSpPr>
          <p:cNvPr id="3" name="Notes Placeholder 2"/>
          <p:cNvSpPr>
            <a:spLocks noGrp="1"/>
          </p:cNvSpPr>
          <p:nvPr>
            <p:ph type="body" idx="1"/>
          </p:nvPr>
        </p:nvSpPr>
        <p:spPr/>
        <p:txBody>
          <a:bodyPr/>
          <a:lstStyle/>
          <a:p>
            <a:r>
              <a:rPr lang="en-US" dirty="0"/>
              <a:t>We can also show the certifications, education, and trainings the employee has received.  This information pulls from the Human Resources application.  Must be licensed for HR for information to be displayed on this page. . &lt;next&gt;</a:t>
            </a:r>
          </a:p>
        </p:txBody>
      </p:sp>
      <p:sp>
        <p:nvSpPr>
          <p:cNvPr id="4" name="Slide Number Placeholder 3"/>
          <p:cNvSpPr>
            <a:spLocks noGrp="1"/>
          </p:cNvSpPr>
          <p:nvPr>
            <p:ph type="sldNum" sz="quarter" idx="5"/>
          </p:nvPr>
        </p:nvSpPr>
        <p:spPr/>
        <p:txBody>
          <a:bodyPr/>
          <a:lstStyle/>
          <a:p>
            <a:pPr>
              <a:spcBef>
                <a:spcPct val="0"/>
              </a:spcBef>
            </a:pPr>
            <a:fld id="{9D1FE447-DA53-4191-97C8-F522C13BDE27}" type="slidenum">
              <a:rPr lang="uk-UA" smtClean="0"/>
              <a:pPr>
                <a:spcBef>
                  <a:spcPct val="0"/>
                </a:spcBef>
              </a:pPr>
              <a:t>8</a:t>
            </a:fld>
            <a:endParaRPr lang="uk-UA"/>
          </a:p>
        </p:txBody>
      </p:sp>
    </p:spTree>
    <p:extLst>
      <p:ext uri="{BB962C8B-B14F-4D97-AF65-F5344CB8AC3E}">
        <p14:creationId xmlns:p14="http://schemas.microsoft.com/office/powerpoint/2010/main" val="340060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55600"/>
            <a:ext cx="4760913" cy="2678113"/>
          </a:xfrm>
        </p:spPr>
      </p:sp>
      <p:sp>
        <p:nvSpPr>
          <p:cNvPr id="3" name="Notes Placeholder 2"/>
          <p:cNvSpPr>
            <a:spLocks noGrp="1"/>
          </p:cNvSpPr>
          <p:nvPr>
            <p:ph type="body" idx="1"/>
          </p:nvPr>
        </p:nvSpPr>
        <p:spPr/>
        <p:txBody>
          <a:bodyPr/>
          <a:lstStyle/>
          <a:p>
            <a:r>
              <a:rPr lang="en-US" dirty="0"/>
              <a:t>The first page on the History section is the Pay History Summary.  Here employees can see pay summary information for their pay codes, deductions, and taxes.  &lt;next&gt;</a:t>
            </a:r>
          </a:p>
        </p:txBody>
      </p:sp>
      <p:sp>
        <p:nvSpPr>
          <p:cNvPr id="4" name="Slide Number Placeholder 3"/>
          <p:cNvSpPr>
            <a:spLocks noGrp="1"/>
          </p:cNvSpPr>
          <p:nvPr>
            <p:ph type="sldNum" sz="quarter" idx="5"/>
          </p:nvPr>
        </p:nvSpPr>
        <p:spPr/>
        <p:txBody>
          <a:bodyPr/>
          <a:lstStyle/>
          <a:p>
            <a:pPr>
              <a:spcBef>
                <a:spcPct val="0"/>
              </a:spcBef>
            </a:pPr>
            <a:fld id="{9D1FE447-DA53-4191-97C8-F522C13BDE27}" type="slidenum">
              <a:rPr lang="uk-UA" smtClean="0"/>
              <a:pPr>
                <a:spcBef>
                  <a:spcPct val="0"/>
                </a:spcBef>
              </a:pPr>
              <a:t>9</a:t>
            </a:fld>
            <a:endParaRPr lang="uk-UA"/>
          </a:p>
        </p:txBody>
      </p:sp>
    </p:spTree>
    <p:extLst>
      <p:ext uri="{BB962C8B-B14F-4D97-AF65-F5344CB8AC3E}">
        <p14:creationId xmlns:p14="http://schemas.microsoft.com/office/powerpoint/2010/main" val="29383017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32.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6.jpg"/><Relationship Id="rId1" Type="http://schemas.openxmlformats.org/officeDocument/2006/relationships/slideMaster" Target="../slideMasters/slideMaster1.xml"/><Relationship Id="rId5" Type="http://schemas.openxmlformats.org/officeDocument/2006/relationships/image" Target="../media/image40.svg"/><Relationship Id="rId4" Type="http://schemas.openxmlformats.org/officeDocument/2006/relationships/image" Target="../media/image2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8.jpg"/><Relationship Id="rId1" Type="http://schemas.openxmlformats.org/officeDocument/2006/relationships/slideMaster" Target="../slideMasters/slideMaster2.xml"/><Relationship Id="rId4" Type="http://schemas.openxmlformats.org/officeDocument/2006/relationships/image" Target="../media/image3.jp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9.jpg"/><Relationship Id="rId1" Type="http://schemas.openxmlformats.org/officeDocument/2006/relationships/slideMaster" Target="../slideMasters/slideMaster2.xml"/><Relationship Id="rId4" Type="http://schemas.openxmlformats.org/officeDocument/2006/relationships/image" Target="../media/image3.jp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0.jpg"/><Relationship Id="rId1" Type="http://schemas.openxmlformats.org/officeDocument/2006/relationships/slideMaster" Target="../slideMasters/slideMaster2.xml"/><Relationship Id="rId4" Type="http://schemas.openxmlformats.org/officeDocument/2006/relationships/image" Target="../media/image3.jp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1.jpg"/><Relationship Id="rId1" Type="http://schemas.openxmlformats.org/officeDocument/2006/relationships/slideMaster" Target="../slideMasters/slideMaster2.xml"/><Relationship Id="rId4" Type="http://schemas.openxmlformats.org/officeDocument/2006/relationships/image" Target="../media/image3.jp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2.jpg"/><Relationship Id="rId1" Type="http://schemas.openxmlformats.org/officeDocument/2006/relationships/slideMaster" Target="../slideMasters/slideMaster2.xml"/><Relationship Id="rId4" Type="http://schemas.openxmlformats.org/officeDocument/2006/relationships/image" Target="../media/image3.jp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3.jpg"/><Relationship Id="rId1" Type="http://schemas.openxmlformats.org/officeDocument/2006/relationships/slideMaster" Target="../slideMasters/slideMaster2.xml"/><Relationship Id="rId4" Type="http://schemas.openxmlformats.org/officeDocument/2006/relationships/image" Target="../media/image3.jp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5.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5.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5.jp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6.jpg"/><Relationship Id="rId1" Type="http://schemas.openxmlformats.org/officeDocument/2006/relationships/slideMaster" Target="../slideMasters/slideMaster3.xml"/><Relationship Id="rId5" Type="http://schemas.openxmlformats.org/officeDocument/2006/relationships/image" Target="../media/image37.jpg"/><Relationship Id="rId4" Type="http://schemas.openxmlformats.org/officeDocument/2006/relationships/image" Target="../media/image32.sv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6.jpg"/><Relationship Id="rId1" Type="http://schemas.openxmlformats.org/officeDocument/2006/relationships/slideMaster" Target="../slideMasters/slideMaster3.xml"/><Relationship Id="rId4" Type="http://schemas.openxmlformats.org/officeDocument/2006/relationships/image" Target="../media/image32.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20.png"/><Relationship Id="rId1" Type="http://schemas.openxmlformats.org/officeDocument/2006/relationships/slideMaster" Target="../slideMasters/slideMaster4.xml"/><Relationship Id="rId4" Type="http://schemas.openxmlformats.org/officeDocument/2006/relationships/image" Target="../media/image37.jp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image" Target="../media/image14.sv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svg"/><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8.png"/><Relationship Id="rId14" Type="http://schemas.openxmlformats.org/officeDocument/2006/relationships/image" Target="../media/image16.sv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6.jpg"/><Relationship Id="rId1" Type="http://schemas.openxmlformats.org/officeDocument/2006/relationships/slideMaster" Target="../slideMasters/slideMaster4.xml"/><Relationship Id="rId4" Type="http://schemas.openxmlformats.org/officeDocument/2006/relationships/image" Target="../media/image32.sv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2.png"/><Relationship Id="rId7" Type="http://schemas.openxmlformats.org/officeDocument/2006/relationships/image" Target="../media/image14.png"/><Relationship Id="rId12" Type="http://schemas.openxmlformats.org/officeDocument/2006/relationships/image" Target="../media/image27.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21.svg"/><Relationship Id="rId11" Type="http://schemas.openxmlformats.org/officeDocument/2006/relationships/image" Target="../media/image16.png"/><Relationship Id="rId5" Type="http://schemas.openxmlformats.org/officeDocument/2006/relationships/image" Target="../media/image13.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15.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Master" Target="../slideMasters/slideMaster5.xml"/><Relationship Id="rId4" Type="http://schemas.openxmlformats.org/officeDocument/2006/relationships/image" Target="../media/image32.svg"/></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39.png"/><Relationship Id="rId1" Type="http://schemas.openxmlformats.org/officeDocument/2006/relationships/slideMaster" Target="../slideMasters/slideMaster5.xml"/><Relationship Id="rId4" Type="http://schemas.openxmlformats.org/officeDocument/2006/relationships/image" Target="../media/image18.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0.jpe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0.svg"/><Relationship Id="rId12"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image" Target="../media/image12.sv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2.png"/><Relationship Id="rId7" Type="http://schemas.openxmlformats.org/officeDocument/2006/relationships/image" Target="../media/image14.png"/><Relationship Id="rId12" Type="http://schemas.openxmlformats.org/officeDocument/2006/relationships/image" Target="../media/image27.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21.svg"/><Relationship Id="rId11" Type="http://schemas.openxmlformats.org/officeDocument/2006/relationships/image" Target="../media/image16.png"/><Relationship Id="rId5" Type="http://schemas.openxmlformats.org/officeDocument/2006/relationships/image" Target="../media/image13.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1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Dark &amp; Light">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AD12C14-4021-BF45-A314-6F2A87E1F61C}"/>
              </a:ext>
            </a:extLst>
          </p:cNvPr>
          <p:cNvSpPr/>
          <p:nvPr userDrawn="1"/>
        </p:nvSpPr>
        <p:spPr bwMode="auto">
          <a:xfrm>
            <a:off x="1" y="0"/>
            <a:ext cx="2894454" cy="5143500"/>
          </a:xfrm>
          <a:prstGeom prst="rect">
            <a:avLst/>
          </a:prstGeom>
          <a:solidFill>
            <a:schemeClr val="tx1"/>
          </a:solidFill>
          <a:ln w="6350" cap="sq" algn="ctr">
            <a:noFill/>
            <a:miter lim="800000"/>
            <a:headEnd/>
            <a:tailEnd/>
          </a:ln>
          <a:effectLst/>
        </p:spPr>
        <p:txBody>
          <a:bodyPr wrap="none" rtlCol="0" anchor="ctr"/>
          <a:lstStyle/>
          <a:p>
            <a:pPr algn="ctr"/>
            <a:endParaRPr lang="en-US">
              <a:solidFill>
                <a:schemeClr val="tx1">
                  <a:lumMod val="75000"/>
                  <a:lumOff val="25000"/>
                </a:schemeClr>
              </a:solidFill>
              <a:latin typeface="Tahoma" pitchFamily="34" charset="0"/>
              <a:cs typeface="Tahoma" pitchFamily="34" charset="0"/>
            </a:endParaRPr>
          </a:p>
        </p:txBody>
      </p:sp>
      <p:pic>
        <p:nvPicPr>
          <p:cNvPr id="3" name="Picture 2" descr="Tyler Technologies Logo">
            <a:extLst>
              <a:ext uri="{FF2B5EF4-FFF2-40B4-BE49-F238E27FC236}">
                <a16:creationId xmlns:a16="http://schemas.microsoft.com/office/drawing/2014/main" id="{CA9D16D2-D5D1-6047-BC26-81A53041E074}"/>
              </a:ext>
            </a:extLst>
          </p:cNvPr>
          <p:cNvPicPr>
            <a:picLocks noChangeAspect="1"/>
          </p:cNvPicPr>
          <p:nvPr userDrawn="1"/>
        </p:nvPicPr>
        <p:blipFill>
          <a:blip r:embed="rId2"/>
          <a:stretch>
            <a:fillRect/>
          </a:stretch>
        </p:blipFill>
        <p:spPr>
          <a:xfrm>
            <a:off x="388276" y="2206792"/>
            <a:ext cx="2116929" cy="729917"/>
          </a:xfrm>
          <a:prstGeom prst="rect">
            <a:avLst/>
          </a:prstGeom>
        </p:spPr>
      </p:pic>
      <p:sp>
        <p:nvSpPr>
          <p:cNvPr id="20" name="Text Box 12">
            <a:extLst>
              <a:ext uri="{FF2B5EF4-FFF2-40B4-BE49-F238E27FC236}">
                <a16:creationId xmlns:a16="http://schemas.microsoft.com/office/drawing/2014/main" id="{14E0D8A3-7C63-B448-A9B1-77992B8D3A89}"/>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a:ln>
                  <a:noFill/>
                </a:ln>
                <a:solidFill>
                  <a:schemeClr val="bg1">
                    <a:alpha val="15000"/>
                  </a:schemeClr>
                </a:solidFill>
                <a:effectLst/>
                <a:uLnTx/>
                <a:uFillTx/>
                <a:latin typeface="Tahoma"/>
                <a:ea typeface="+mn-ea"/>
                <a:cs typeface="Tahoma"/>
              </a:rPr>
              <a:t>© Tyler Technologies 2020</a:t>
            </a:r>
          </a:p>
        </p:txBody>
      </p:sp>
      <p:sp>
        <p:nvSpPr>
          <p:cNvPr id="11" name="Title 4">
            <a:extLst>
              <a:ext uri="{FF2B5EF4-FFF2-40B4-BE49-F238E27FC236}">
                <a16:creationId xmlns:a16="http://schemas.microsoft.com/office/drawing/2014/main" id="{DEDC825F-5EF3-F749-B4B6-F89FEDD5256D}"/>
              </a:ext>
            </a:extLst>
          </p:cNvPr>
          <p:cNvSpPr>
            <a:spLocks noGrp="1"/>
          </p:cNvSpPr>
          <p:nvPr>
            <p:ph type="title" hasCustomPrompt="1"/>
          </p:nvPr>
        </p:nvSpPr>
        <p:spPr>
          <a:xfrm>
            <a:off x="3210296" y="1708320"/>
            <a:ext cx="5701971" cy="797521"/>
          </a:xfrm>
          <a:prstGeom prst="rect">
            <a:avLst/>
          </a:prstGeom>
        </p:spPr>
        <p:txBody>
          <a:bodyPr vert="horz" anchor="b">
            <a:normAutofit/>
          </a:bodyPr>
          <a:lstStyle>
            <a:lvl1pPr algn="l">
              <a:defRPr sz="2600" b="1" i="0">
                <a:solidFill>
                  <a:schemeClr val="tx1"/>
                </a:solidFill>
                <a:latin typeface="Helvetica" pitchFamily="2" charset="0"/>
                <a:cs typeface="Tahoma"/>
              </a:defRPr>
            </a:lvl1pPr>
          </a:lstStyle>
          <a:p>
            <a:r>
              <a:rPr lang="en-US" dirty="0"/>
              <a:t>Title</a:t>
            </a:r>
          </a:p>
        </p:txBody>
      </p:sp>
      <p:sp>
        <p:nvSpPr>
          <p:cNvPr id="12" name="Text Placeholder 3">
            <a:extLst>
              <a:ext uri="{FF2B5EF4-FFF2-40B4-BE49-F238E27FC236}">
                <a16:creationId xmlns:a16="http://schemas.microsoft.com/office/drawing/2014/main" id="{51ACBE73-0FCE-1A4A-95EB-75309666441B}"/>
              </a:ext>
            </a:extLst>
          </p:cNvPr>
          <p:cNvSpPr>
            <a:spLocks noGrp="1"/>
          </p:cNvSpPr>
          <p:nvPr>
            <p:ph type="body" sz="quarter" idx="11" hasCustomPrompt="1"/>
          </p:nvPr>
        </p:nvSpPr>
        <p:spPr>
          <a:xfrm>
            <a:off x="3229085" y="2658145"/>
            <a:ext cx="5701971" cy="688057"/>
          </a:xfrm>
          <a:prstGeom prst="rect">
            <a:avLst/>
          </a:prstGeom>
        </p:spPr>
        <p:txBody>
          <a:bodyPr vert="horz" anchor="t">
            <a:normAutofit/>
          </a:bodyPr>
          <a:lstStyle>
            <a:lvl1pPr marL="0" indent="0" algn="l">
              <a:lnSpc>
                <a:spcPct val="100000"/>
              </a:lnSpc>
              <a:spcBef>
                <a:spcPts val="0"/>
              </a:spcBef>
              <a:spcAft>
                <a:spcPts val="1200"/>
              </a:spcAft>
              <a:buClr>
                <a:srgbClr val="8F9B49"/>
              </a:buClr>
              <a:buFont typeface="Arial" charset="0"/>
              <a:buNone/>
              <a:defRPr sz="1600" b="0" i="0">
                <a:solidFill>
                  <a:schemeClr val="tx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200" b="0" i="0">
                <a:solidFill>
                  <a:schemeClr val="tx1">
                    <a:lumMod val="75000"/>
                    <a:lumOff val="25000"/>
                  </a:schemeClr>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Subtitle</a:t>
            </a:r>
          </a:p>
        </p:txBody>
      </p:sp>
      <p:sp>
        <p:nvSpPr>
          <p:cNvPr id="14" name="Rectangle 13">
            <a:extLst>
              <a:ext uri="{FF2B5EF4-FFF2-40B4-BE49-F238E27FC236}">
                <a16:creationId xmlns:a16="http://schemas.microsoft.com/office/drawing/2014/main" id="{72382093-1FC2-E344-886D-AB7A36BCF17E}"/>
              </a:ext>
            </a:extLst>
          </p:cNvPr>
          <p:cNvSpPr/>
          <p:nvPr userDrawn="1"/>
        </p:nvSpPr>
        <p:spPr bwMode="auto">
          <a:xfrm>
            <a:off x="3313135" y="2543254"/>
            <a:ext cx="1746504" cy="56993"/>
          </a:xfrm>
          <a:prstGeom prst="rect">
            <a:avLst/>
          </a:prstGeom>
          <a:solidFill>
            <a:schemeClr val="bg1">
              <a:lumMod val="60000"/>
              <a:lumOff val="40000"/>
              <a:alpha val="30000"/>
            </a:schemeClr>
          </a:solidFill>
          <a:ln w="6350" cap="sq" algn="ctr">
            <a:noFill/>
            <a:miter lim="800000"/>
            <a:headEnd/>
            <a:tailEnd/>
          </a:ln>
          <a:effectLst/>
        </p:spPr>
        <p:txBody>
          <a:bodyPr wrap="none" rtlCol="0" anchor="ctr"/>
          <a:lstStyle/>
          <a:p>
            <a:pPr algn="ctr"/>
            <a:endParaRPr lang="en-US" dirty="0">
              <a:solidFill>
                <a:schemeClr val="tx1"/>
              </a:solidFill>
              <a:latin typeface="+mn-lt"/>
              <a:cs typeface="Tahoma" pitchFamily="34" charset="0"/>
            </a:endParaRPr>
          </a:p>
        </p:txBody>
      </p:sp>
      <p:pic>
        <p:nvPicPr>
          <p:cNvPr id="10" name="Picture 9">
            <a:extLst>
              <a:ext uri="{FF2B5EF4-FFF2-40B4-BE49-F238E27FC236}">
                <a16:creationId xmlns:a16="http://schemas.microsoft.com/office/drawing/2014/main" id="{EA43C1D3-F43C-DF4E-A1E9-F46ECB740CDA}"/>
              </a:ext>
            </a:extLst>
          </p:cNvPr>
          <p:cNvPicPr>
            <a:picLocks noChangeAspect="1"/>
          </p:cNvPicPr>
          <p:nvPr userDrawn="1"/>
        </p:nvPicPr>
        <p:blipFill>
          <a:blip r:embed="rId3"/>
          <a:srcRect/>
          <a:stretch/>
        </p:blipFill>
        <p:spPr>
          <a:xfrm>
            <a:off x="2822976" y="0"/>
            <a:ext cx="131481" cy="5143500"/>
          </a:xfrm>
          <a:prstGeom prst="rect">
            <a:avLst/>
          </a:prstGeom>
        </p:spPr>
      </p:pic>
    </p:spTree>
    <p:extLst>
      <p:ext uri="{BB962C8B-B14F-4D97-AF65-F5344CB8AC3E}">
        <p14:creationId xmlns:p14="http://schemas.microsoft.com/office/powerpoint/2010/main" val="35549176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836">
          <p15:clr>
            <a:srgbClr val="FBAE40"/>
          </p15:clr>
        </p15:guide>
        <p15:guide id="2" pos="206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st w/ Titl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00F42BF-ABC8-C341-B2E8-02E2ECDDA784}"/>
              </a:ext>
            </a:extLst>
          </p:cNvPr>
          <p:cNvPicPr>
            <a:picLocks noChangeAspect="1"/>
          </p:cNvPicPr>
          <p:nvPr userDrawn="1"/>
        </p:nvPicPr>
        <p:blipFill>
          <a:blip r:embed="rId2"/>
          <a:srcRect/>
          <a:stretch/>
        </p:blipFill>
        <p:spPr>
          <a:xfrm>
            <a:off x="0" y="0"/>
            <a:ext cx="9144000" cy="5143500"/>
          </a:xfrm>
          <a:prstGeom prst="rect">
            <a:avLst/>
          </a:prstGeom>
        </p:spPr>
      </p:pic>
      <p:sp>
        <p:nvSpPr>
          <p:cNvPr id="5" name="Rectangle 4">
            <a:extLst>
              <a:ext uri="{FF2B5EF4-FFF2-40B4-BE49-F238E27FC236}">
                <a16:creationId xmlns:a16="http://schemas.microsoft.com/office/drawing/2014/main" id="{0BABF050-4959-B349-9793-5341D5DCFF6B}"/>
              </a:ext>
            </a:extLst>
          </p:cNvPr>
          <p:cNvSpPr/>
          <p:nvPr userDrawn="1"/>
        </p:nvSpPr>
        <p:spPr bwMode="auto">
          <a:xfrm>
            <a:off x="1821923" y="0"/>
            <a:ext cx="1196282" cy="5143500"/>
          </a:xfrm>
          <a:prstGeom prst="rect">
            <a:avLst/>
          </a:prstGeom>
          <a:solidFill>
            <a:schemeClr val="bg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sp>
        <p:nvSpPr>
          <p:cNvPr id="6" name="Text Placeholder 3">
            <a:extLst>
              <a:ext uri="{FF2B5EF4-FFF2-40B4-BE49-F238E27FC236}">
                <a16:creationId xmlns:a16="http://schemas.microsoft.com/office/drawing/2014/main" id="{1CD6A15E-0F18-7D4F-9EE2-76FDF91F9044}"/>
              </a:ext>
            </a:extLst>
          </p:cNvPr>
          <p:cNvSpPr>
            <a:spLocks noGrp="1"/>
          </p:cNvSpPr>
          <p:nvPr>
            <p:ph type="body" sz="quarter" idx="10" hasCustomPrompt="1"/>
          </p:nvPr>
        </p:nvSpPr>
        <p:spPr>
          <a:xfrm>
            <a:off x="2319455" y="1348462"/>
            <a:ext cx="6511640" cy="3113809"/>
          </a:xfrm>
          <a:prstGeom prst="rect">
            <a:avLst/>
          </a:prstGeom>
        </p:spPr>
        <p:txBody>
          <a:bodyPr vert="horz" anchor="t">
            <a:normAutofit/>
          </a:bodyPr>
          <a:lstStyle>
            <a:lvl1pPr marL="285750" indent="-285750" algn="l">
              <a:lnSpc>
                <a:spcPct val="100000"/>
              </a:lnSpc>
              <a:spcBef>
                <a:spcPts val="0"/>
              </a:spcBef>
              <a:spcAft>
                <a:spcPts val="1200"/>
              </a:spcAft>
              <a:buClr>
                <a:schemeClr val="bg1">
                  <a:lumMod val="85000"/>
                </a:schemeClr>
              </a:buClr>
              <a:buSzPct val="125000"/>
              <a:buFontTx/>
              <a:buBlip>
                <a:blip r:embed="rId3">
                  <a:extLst>
                    <a:ext uri="{96DAC541-7B7A-43D3-8B79-37D633B846F1}">
                      <asvg:svgBlip xmlns:asvg="http://schemas.microsoft.com/office/drawing/2016/SVG/main" xmlns="" r:embed="rId4"/>
                    </a:ext>
                  </a:extLst>
                </a:blip>
              </a:buBlip>
              <a:defRPr sz="1800">
                <a:solidFill>
                  <a:schemeClr val="tx1"/>
                </a:solidFill>
                <a:latin typeface="+mn-lt"/>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600">
                <a:solidFill>
                  <a:schemeClr val="tx1"/>
                </a:solidFill>
                <a:latin typeface="+mn-lt"/>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Bullet list</a:t>
            </a:r>
          </a:p>
        </p:txBody>
      </p:sp>
      <p:sp>
        <p:nvSpPr>
          <p:cNvPr id="7" name="Title 4">
            <a:extLst>
              <a:ext uri="{FF2B5EF4-FFF2-40B4-BE49-F238E27FC236}">
                <a16:creationId xmlns:a16="http://schemas.microsoft.com/office/drawing/2014/main" id="{F798DD5F-CF1D-9645-AED6-CA6D74F0ECD7}"/>
              </a:ext>
            </a:extLst>
          </p:cNvPr>
          <p:cNvSpPr>
            <a:spLocks noGrp="1"/>
          </p:cNvSpPr>
          <p:nvPr>
            <p:ph type="title"/>
          </p:nvPr>
        </p:nvSpPr>
        <p:spPr>
          <a:xfrm>
            <a:off x="2163337" y="500963"/>
            <a:ext cx="6746042" cy="536936"/>
          </a:xfrm>
          <a:prstGeom prst="rect">
            <a:avLst/>
          </a:prstGeom>
        </p:spPr>
        <p:txBody>
          <a:bodyPr vert="horz" anchor="ctr"/>
          <a:lstStyle>
            <a:lvl1pPr algn="l">
              <a:defRPr sz="2400" b="1" i="0">
                <a:solidFill>
                  <a:schemeClr val="tx1"/>
                </a:solidFill>
                <a:latin typeface="Helvetica" pitchFamily="2" charset="0"/>
                <a:cs typeface="Tahoma"/>
              </a:defRPr>
            </a:lvl1pPr>
          </a:lstStyle>
          <a:p>
            <a:r>
              <a:rPr lang="en-US" dirty="0"/>
              <a:t>Click to edit Master title style</a:t>
            </a:r>
          </a:p>
        </p:txBody>
      </p:sp>
      <p:sp>
        <p:nvSpPr>
          <p:cNvPr id="8" name="Rectangle 7">
            <a:extLst>
              <a:ext uri="{FF2B5EF4-FFF2-40B4-BE49-F238E27FC236}">
                <a16:creationId xmlns:a16="http://schemas.microsoft.com/office/drawing/2014/main" id="{AE68F404-45F6-D34A-9641-EE001395B2A3}"/>
              </a:ext>
            </a:extLst>
          </p:cNvPr>
          <p:cNvSpPr/>
          <p:nvPr userDrawn="1"/>
        </p:nvSpPr>
        <p:spPr bwMode="auto">
          <a:xfrm>
            <a:off x="2230243" y="1158490"/>
            <a:ext cx="1746504" cy="56993"/>
          </a:xfrm>
          <a:prstGeom prst="rect">
            <a:avLst/>
          </a:prstGeom>
          <a:solidFill>
            <a:schemeClr val="tx1">
              <a:lumMod val="60000"/>
              <a:lumOff val="40000"/>
              <a:alpha val="30000"/>
            </a:schemeClr>
          </a:solidFill>
          <a:ln w="6350" cap="sq" algn="ctr">
            <a:noFill/>
            <a:miter lim="800000"/>
            <a:headEnd/>
            <a:tailEnd/>
          </a:ln>
          <a:effectLst/>
        </p:spPr>
        <p:txBody>
          <a:bodyPr wrap="none" rtlCol="0" anchor="ctr"/>
          <a:lstStyle/>
          <a:p>
            <a:pPr algn="l"/>
            <a:endParaRPr lang="en-US">
              <a:solidFill>
                <a:schemeClr val="tx1"/>
              </a:solidFill>
              <a:latin typeface="Tahoma" pitchFamily="34" charset="0"/>
              <a:cs typeface="Tahoma" pitchFamily="34" charset="0"/>
            </a:endParaRPr>
          </a:p>
        </p:txBody>
      </p:sp>
      <p:pic>
        <p:nvPicPr>
          <p:cNvPr id="9" name="Picture 3">
            <a:extLst>
              <a:ext uri="{FF2B5EF4-FFF2-40B4-BE49-F238E27FC236}">
                <a16:creationId xmlns:a16="http://schemas.microsoft.com/office/drawing/2014/main" id="{34BCCBE5-F345-E840-8D1C-E7DF22AFA8E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pic>
        <p:nvPicPr>
          <p:cNvPr id="11" name="Picture 10" descr="A close up of a logo&#10;&#10;Description automatically generated">
            <a:extLst>
              <a:ext uri="{FF2B5EF4-FFF2-40B4-BE49-F238E27FC236}">
                <a16:creationId xmlns:a16="http://schemas.microsoft.com/office/drawing/2014/main" id="{4E93974A-B950-CC49-938A-FFF24FFAD9BC}"/>
              </a:ext>
            </a:extLst>
          </p:cNvPr>
          <p:cNvPicPr>
            <a:picLocks noChangeAspect="1"/>
          </p:cNvPicPr>
          <p:nvPr userDrawn="1"/>
        </p:nvPicPr>
        <p:blipFill>
          <a:blip r:embed="rId6">
            <a:biLevel thresh="25000"/>
          </a:blip>
          <a:stretch>
            <a:fillRect/>
          </a:stretch>
        </p:blipFill>
        <p:spPr>
          <a:xfrm>
            <a:off x="375782" y="1891872"/>
            <a:ext cx="1058449" cy="1058449"/>
          </a:xfrm>
          <a:prstGeom prst="rect">
            <a:avLst/>
          </a:prstGeom>
        </p:spPr>
      </p:pic>
    </p:spTree>
    <p:extLst>
      <p:ext uri="{BB962C8B-B14F-4D97-AF65-F5344CB8AC3E}">
        <p14:creationId xmlns:p14="http://schemas.microsoft.com/office/powerpoint/2010/main" val="4128471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0">
          <p15:clr>
            <a:srgbClr val="FBAE40"/>
          </p15:clr>
        </p15:guide>
        <p15:guide id="2" pos="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SECTION Bulb Talking T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 name="Text Box 12"/>
          <p:cNvSpPr txBox="1">
            <a:spLocks noChangeArrowheads="1"/>
          </p:cNvSpPr>
          <p:nvPr userDrawn="1"/>
        </p:nvSpPr>
        <p:spPr bwMode="gray">
          <a:xfrm>
            <a:off x="3701990" y="4865205"/>
            <a:ext cx="1713391" cy="225028"/>
          </a:xfrm>
          <a:prstGeom prst="rect">
            <a:avLst/>
          </a:prstGeom>
          <a:noFill/>
          <a:ln w="9525" algn="ctr">
            <a:noFill/>
            <a:miter lim="800000"/>
            <a:headEnd/>
            <a:tailEnd/>
          </a:ln>
          <a:effectLst/>
        </p:spPr>
        <p:txBody>
          <a:bodyPr/>
          <a:lstStyle/>
          <a:p>
            <a:pPr marL="0" marR="0" lvl="0" indent="0" algn="ctr" defTabSz="457189"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bg1">
                    <a:lumMod val="95000"/>
                  </a:schemeClr>
                </a:solidFill>
                <a:effectLst/>
                <a:uLnTx/>
                <a:uFillTx/>
                <a:latin typeface="Tahoma"/>
                <a:ea typeface="+mn-ea"/>
                <a:cs typeface="Tahoma"/>
              </a:rPr>
              <a:t>© Tyler Technologies 2018</a:t>
            </a:r>
          </a:p>
        </p:txBody>
      </p:sp>
      <p:pic>
        <p:nvPicPr>
          <p:cNvPr id="11" name="Picture 3"/>
          <p:cNvPicPr>
            <a:picLocks noChangeAspect="1" noChangeArrowheads="1"/>
          </p:cNvPicPr>
          <p:nvPr userDrawn="1"/>
        </p:nvPicPr>
        <p:blipFill>
          <a:blip r:embed="rId3">
            <a:biLevel thresh="25000"/>
            <a:extLst>
              <a:ext uri="{28A0092B-C50C-407E-A947-70E740481C1C}">
                <a14:useLocalDpi xmlns:a14="http://schemas.microsoft.com/office/drawing/2010/main" val="0"/>
              </a:ext>
            </a:extLst>
          </a:blip>
          <a:stretch>
            <a:fillRect/>
          </a:stretch>
        </p:blipFill>
        <p:spPr bwMode="auto">
          <a:xfrm>
            <a:off x="8098773" y="4689291"/>
            <a:ext cx="881688" cy="304384"/>
          </a:xfrm>
          <a:prstGeom prst="rect">
            <a:avLst/>
          </a:prstGeom>
          <a:noFill/>
        </p:spPr>
      </p:pic>
      <p:sp>
        <p:nvSpPr>
          <p:cNvPr id="12" name="Rectangle 11"/>
          <p:cNvSpPr/>
          <p:nvPr userDrawn="1"/>
        </p:nvSpPr>
        <p:spPr bwMode="auto">
          <a:xfrm>
            <a:off x="0" y="1931670"/>
            <a:ext cx="9144000" cy="1280160"/>
          </a:xfrm>
          <a:prstGeom prst="rect">
            <a:avLst/>
          </a:prstGeom>
          <a:solidFill>
            <a:schemeClr val="bg1">
              <a:alpha val="15000"/>
            </a:schemeClr>
          </a:solidFill>
          <a:ln w="6350" cap="sq" algn="ctr">
            <a:noFill/>
            <a:miter lim="800000"/>
            <a:headEnd/>
            <a:tailEnd/>
          </a:ln>
          <a:effectLst/>
        </p:spPr>
        <p:txBody>
          <a:bodyPr wrap="none" rtlCol="0" anchor="ctr"/>
          <a:lstStyle/>
          <a:p>
            <a:pPr algn="ctr"/>
            <a:endParaRPr lang="en-US" sz="1800" dirty="0">
              <a:solidFill>
                <a:schemeClr val="tx1">
                  <a:lumMod val="75000"/>
                  <a:lumOff val="25000"/>
                </a:schemeClr>
              </a:solidFill>
              <a:latin typeface="Tahoma" pitchFamily="34" charset="0"/>
              <a:cs typeface="Tahoma" pitchFamily="34" charset="0"/>
            </a:endParaRPr>
          </a:p>
        </p:txBody>
      </p:sp>
      <p:sp>
        <p:nvSpPr>
          <p:cNvPr id="5" name="Title 1"/>
          <p:cNvSpPr>
            <a:spLocks noGrp="1"/>
          </p:cNvSpPr>
          <p:nvPr>
            <p:ph type="ctrTitle" hasCustomPrompt="1"/>
          </p:nvPr>
        </p:nvSpPr>
        <p:spPr>
          <a:xfrm>
            <a:off x="293915" y="2143125"/>
            <a:ext cx="8556172" cy="857250"/>
          </a:xfrm>
          <a:prstGeom prst="rect">
            <a:avLst/>
          </a:prstGeom>
        </p:spPr>
        <p:txBody>
          <a:bodyPr lIns="0" tIns="0" rIns="0" bIns="0" anchor="ctr" anchorCtr="0">
            <a:normAutofit/>
          </a:bodyPr>
          <a:lstStyle>
            <a:lvl1pPr marL="0" indent="0" algn="ctr" defTabSz="457189" rtl="0" eaLnBrk="1" latinLnBrk="0" hangingPunct="1">
              <a:spcBef>
                <a:spcPct val="0"/>
              </a:spcBef>
              <a:buNone/>
              <a:defRPr lang="en-US" sz="3000" b="1" kern="1200" dirty="0">
                <a:solidFill>
                  <a:schemeClr val="tx2"/>
                </a:solidFill>
                <a:latin typeface="Tahoma" pitchFamily="34" charset="0"/>
                <a:ea typeface="+mj-ea"/>
                <a:cs typeface="Tahoma" pitchFamily="34" charset="0"/>
              </a:defRPr>
            </a:lvl1pPr>
          </a:lstStyle>
          <a:p>
            <a:r>
              <a:rPr lang="en-US" dirty="0"/>
              <a:t>Title Goes Here</a:t>
            </a:r>
          </a:p>
        </p:txBody>
      </p:sp>
    </p:spTree>
    <p:extLst>
      <p:ext uri="{BB962C8B-B14F-4D97-AF65-F5344CB8AC3E}">
        <p14:creationId xmlns:p14="http://schemas.microsoft.com/office/powerpoint/2010/main" val="311559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Faded Talking T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1" name="Picture 3"/>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098773" y="4689291"/>
            <a:ext cx="881688" cy="304384"/>
          </a:xfrm>
          <a:prstGeom prst="rect">
            <a:avLst/>
          </a:prstGeom>
          <a:noFill/>
        </p:spPr>
      </p:pic>
      <p:sp>
        <p:nvSpPr>
          <p:cNvPr id="8" name="Rectangle 7"/>
          <p:cNvSpPr/>
          <p:nvPr userDrawn="1"/>
        </p:nvSpPr>
        <p:spPr bwMode="auto">
          <a:xfrm>
            <a:off x="0" y="1931670"/>
            <a:ext cx="9144000" cy="1280160"/>
          </a:xfrm>
          <a:prstGeom prst="rect">
            <a:avLst/>
          </a:prstGeom>
          <a:solidFill>
            <a:schemeClr val="bg1">
              <a:lumMod val="85000"/>
              <a:alpha val="13000"/>
            </a:schemeClr>
          </a:solidFill>
          <a:ln w="6350" cap="sq" algn="ctr">
            <a:noFill/>
            <a:miter lim="800000"/>
            <a:headEnd/>
            <a:tailEnd/>
          </a:ln>
          <a:effectLst/>
        </p:spPr>
        <p:txBody>
          <a:bodyPr wrap="none" rtlCol="0" anchor="ctr"/>
          <a:lstStyle/>
          <a:p>
            <a:pPr algn="ctr"/>
            <a:endParaRPr lang="en-US" sz="1800" dirty="0">
              <a:solidFill>
                <a:schemeClr val="tx1">
                  <a:lumMod val="75000"/>
                  <a:lumOff val="25000"/>
                </a:schemeClr>
              </a:solidFill>
              <a:latin typeface="Tahoma" pitchFamily="34" charset="0"/>
              <a:cs typeface="Tahoma" pitchFamily="34" charset="0"/>
            </a:endParaRPr>
          </a:p>
        </p:txBody>
      </p:sp>
      <p:sp>
        <p:nvSpPr>
          <p:cNvPr id="13" name="Title 1"/>
          <p:cNvSpPr>
            <a:spLocks noGrp="1"/>
          </p:cNvSpPr>
          <p:nvPr>
            <p:ph type="ctrTitle" hasCustomPrompt="1"/>
          </p:nvPr>
        </p:nvSpPr>
        <p:spPr>
          <a:xfrm>
            <a:off x="293915" y="2143125"/>
            <a:ext cx="8556172" cy="857250"/>
          </a:xfrm>
          <a:prstGeom prst="rect">
            <a:avLst/>
          </a:prstGeom>
        </p:spPr>
        <p:txBody>
          <a:bodyPr lIns="0" tIns="0" rIns="0" bIns="0" anchor="ctr" anchorCtr="0">
            <a:normAutofit/>
          </a:bodyPr>
          <a:lstStyle>
            <a:lvl1pPr marL="0" indent="0" algn="ctr" defTabSz="457189" rtl="0" eaLnBrk="1" latinLnBrk="0" hangingPunct="1">
              <a:spcBef>
                <a:spcPct val="0"/>
              </a:spcBef>
              <a:buNone/>
              <a:defRPr lang="en-US" sz="3000" b="1" kern="1200" dirty="0">
                <a:solidFill>
                  <a:schemeClr val="tx2"/>
                </a:solidFill>
                <a:latin typeface="Tahoma" pitchFamily="34" charset="0"/>
                <a:ea typeface="+mj-ea"/>
                <a:cs typeface="Tahoma" pitchFamily="34" charset="0"/>
              </a:defRPr>
            </a:lvl1pPr>
          </a:lstStyle>
          <a:p>
            <a:r>
              <a:rPr lang="en-US" dirty="0"/>
              <a:t>Title Goes Here</a:t>
            </a:r>
          </a:p>
        </p:txBody>
      </p:sp>
      <p:sp>
        <p:nvSpPr>
          <p:cNvPr id="7" name="Text Box 12"/>
          <p:cNvSpPr txBox="1">
            <a:spLocks noChangeArrowheads="1"/>
          </p:cNvSpPr>
          <p:nvPr userDrawn="1"/>
        </p:nvSpPr>
        <p:spPr bwMode="gray">
          <a:xfrm>
            <a:off x="3701990" y="4865205"/>
            <a:ext cx="1713391" cy="225028"/>
          </a:xfrm>
          <a:prstGeom prst="rect">
            <a:avLst/>
          </a:prstGeom>
          <a:noFill/>
          <a:ln w="9525" algn="ctr">
            <a:noFill/>
            <a:miter lim="800000"/>
            <a:headEnd/>
            <a:tailEnd/>
          </a:ln>
          <a:effectLst/>
        </p:spPr>
        <p:txBody>
          <a:bodyPr/>
          <a:lstStyle/>
          <a:p>
            <a:pPr marL="0" marR="0" lvl="0" indent="0" algn="ctr" defTabSz="457189"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bg1">
                    <a:lumMod val="85000"/>
                  </a:schemeClr>
                </a:solidFill>
                <a:effectLst/>
                <a:uLnTx/>
                <a:uFillTx/>
                <a:latin typeface="Tahoma"/>
                <a:ea typeface="+mn-ea"/>
                <a:cs typeface="Tahoma"/>
              </a:rPr>
              <a:t>© Tyler Technologies 2018</a:t>
            </a:r>
          </a:p>
        </p:txBody>
      </p:sp>
    </p:spTree>
    <p:extLst>
      <p:ext uri="{BB962C8B-B14F-4D97-AF65-F5344CB8AC3E}">
        <p14:creationId xmlns:p14="http://schemas.microsoft.com/office/powerpoint/2010/main" val="1909689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9" name="Text Box 12"/>
          <p:cNvSpPr txBox="1">
            <a:spLocks noChangeArrowheads="1"/>
          </p:cNvSpPr>
          <p:nvPr userDrawn="1"/>
        </p:nvSpPr>
        <p:spPr bwMode="gray">
          <a:xfrm>
            <a:off x="3701990" y="4865205"/>
            <a:ext cx="1713391" cy="225028"/>
          </a:xfrm>
          <a:prstGeom prst="rect">
            <a:avLst/>
          </a:prstGeom>
          <a:noFill/>
          <a:ln w="9525" algn="ctr">
            <a:noFill/>
            <a:miter lim="800000"/>
            <a:headEnd/>
            <a:tailEnd/>
          </a:ln>
          <a:effectLst/>
        </p:spPr>
        <p:txBody>
          <a:bodyPr/>
          <a:lstStyle/>
          <a:p>
            <a:pPr marL="0" marR="0" lvl="0" indent="0" algn="ctr" defTabSz="457189"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bg1">
                    <a:lumMod val="85000"/>
                  </a:schemeClr>
                </a:solidFill>
                <a:effectLst/>
                <a:uLnTx/>
                <a:uFillTx/>
                <a:latin typeface="Tahoma"/>
                <a:ea typeface="+mn-ea"/>
                <a:cs typeface="Tahoma"/>
              </a:rPr>
              <a:t>© Tyler Technologies 2018</a:t>
            </a:r>
          </a:p>
        </p:txBody>
      </p:sp>
      <p:sp>
        <p:nvSpPr>
          <p:cNvPr id="4" name="Text Placeholder 3"/>
          <p:cNvSpPr>
            <a:spLocks noGrp="1"/>
          </p:cNvSpPr>
          <p:nvPr>
            <p:ph type="body" sz="quarter" idx="10"/>
          </p:nvPr>
        </p:nvSpPr>
        <p:spPr>
          <a:xfrm>
            <a:off x="444138" y="818009"/>
            <a:ext cx="8386957" cy="3550065"/>
          </a:xfrm>
          <a:prstGeom prst="rect">
            <a:avLst/>
          </a:prstGeom>
        </p:spPr>
        <p:txBody>
          <a:bodyPr vert="horz" anchor="ctr">
            <a:normAutofit/>
          </a:bodyPr>
          <a:lstStyle>
            <a:lvl1pPr marL="0" indent="0" algn="l">
              <a:lnSpc>
                <a:spcPct val="100000"/>
              </a:lnSpc>
              <a:spcBef>
                <a:spcPts val="0"/>
              </a:spcBef>
              <a:spcAft>
                <a:spcPts val="1200"/>
              </a:spcAft>
              <a:buClr>
                <a:srgbClr val="8F9B49"/>
              </a:buClr>
              <a:buFont typeface="Arial" charset="0"/>
              <a:buNone/>
              <a:defRPr sz="1800">
                <a:solidFill>
                  <a:schemeClr val="tx1">
                    <a:lumMod val="75000"/>
                    <a:lumOff val="25000"/>
                  </a:schemeClr>
                </a:solidFill>
                <a:latin typeface="Tahoma"/>
                <a:cs typeface="Tahoma"/>
              </a:defRPr>
            </a:lvl1pPr>
            <a:lvl2pPr marL="457189" indent="-182876" algn="l">
              <a:lnSpc>
                <a:spcPct val="100000"/>
              </a:lnSpc>
              <a:spcBef>
                <a:spcPts val="0"/>
              </a:spcBef>
              <a:spcAft>
                <a:spcPts val="1200"/>
              </a:spcAft>
              <a:buClr>
                <a:schemeClr val="tx1">
                  <a:lumMod val="75000"/>
                  <a:lumOff val="25000"/>
                </a:schemeClr>
              </a:buClr>
              <a:buFont typeface="Arial" charset="0"/>
              <a:buChar char="•"/>
              <a:defRPr sz="1600">
                <a:solidFill>
                  <a:schemeClr val="tx1">
                    <a:lumMod val="75000"/>
                    <a:lumOff val="25000"/>
                  </a:schemeClr>
                </a:solidFill>
                <a:latin typeface="Tahoma"/>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Click to edit Master text styles</a:t>
            </a:r>
          </a:p>
          <a:p>
            <a:pPr lvl="1"/>
            <a:r>
              <a:rPr lang="en-US" dirty="0"/>
              <a:t>Second level</a:t>
            </a:r>
          </a:p>
        </p:txBody>
      </p:sp>
      <p:sp>
        <p:nvSpPr>
          <p:cNvPr id="5" name="Title 4"/>
          <p:cNvSpPr>
            <a:spLocks noGrp="1"/>
          </p:cNvSpPr>
          <p:nvPr>
            <p:ph type="title"/>
          </p:nvPr>
        </p:nvSpPr>
        <p:spPr>
          <a:xfrm>
            <a:off x="289622" y="194968"/>
            <a:ext cx="8564758" cy="536936"/>
          </a:xfrm>
          <a:prstGeom prst="rect">
            <a:avLst/>
          </a:prstGeom>
        </p:spPr>
        <p:txBody>
          <a:bodyPr vert="horz" anchor="ctr"/>
          <a:lstStyle>
            <a:lvl1pPr algn="l">
              <a:defRPr sz="2400" b="1">
                <a:solidFill>
                  <a:schemeClr val="tx2"/>
                </a:solidFill>
                <a:latin typeface="Tahoma"/>
                <a:cs typeface="Tahoma"/>
              </a:defRPr>
            </a:lvl1pPr>
          </a:lstStyle>
          <a:p>
            <a:r>
              <a:rPr lang="en-US" dirty="0"/>
              <a:t>Click to edit Master title style</a:t>
            </a:r>
          </a:p>
        </p:txBody>
      </p:sp>
      <p:pic>
        <p:nvPicPr>
          <p:cNvPr id="12"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8098773" y="4689291"/>
            <a:ext cx="881688" cy="304384"/>
          </a:xfrm>
          <a:prstGeom prst="rect">
            <a:avLst/>
          </a:prstGeom>
          <a:noFill/>
        </p:spPr>
      </p:pic>
    </p:spTree>
    <p:extLst>
      <p:ext uri="{BB962C8B-B14F-4D97-AF65-F5344CB8AC3E}">
        <p14:creationId xmlns:p14="http://schemas.microsoft.com/office/powerpoint/2010/main" val="2142188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mp; Subtitle">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auto">
          <a:xfrm>
            <a:off x="0" y="1657350"/>
            <a:ext cx="9144000" cy="1828800"/>
          </a:xfrm>
          <a:prstGeom prst="rect">
            <a:avLst/>
          </a:prstGeom>
          <a:solidFill>
            <a:schemeClr val="bg1">
              <a:lumMod val="85000"/>
              <a:alpha val="17000"/>
            </a:schemeClr>
          </a:solidFill>
          <a:ln w="6350" cap="sq" algn="ctr">
            <a:noFill/>
            <a:miter lim="800000"/>
            <a:headEnd/>
            <a:tailEnd/>
          </a:ln>
          <a:effectLst/>
        </p:spPr>
        <p:txBody>
          <a:bodyPr wrap="none" rtlCol="0" anchor="ctr"/>
          <a:lstStyle/>
          <a:p>
            <a:pPr algn="ctr"/>
            <a:endParaRPr lang="en-US" sz="2400" dirty="0">
              <a:solidFill>
                <a:schemeClr val="tx1">
                  <a:lumMod val="75000"/>
                  <a:lumOff val="25000"/>
                </a:schemeClr>
              </a:solidFill>
              <a:latin typeface="Tahoma" pitchFamily="34" charset="0"/>
              <a:cs typeface="Tahoma" pitchFamily="34" charset="0"/>
            </a:endParaRPr>
          </a:p>
        </p:txBody>
      </p:sp>
      <p:sp>
        <p:nvSpPr>
          <p:cNvPr id="5" name="Title 1"/>
          <p:cNvSpPr>
            <a:spLocks noGrp="1"/>
          </p:cNvSpPr>
          <p:nvPr>
            <p:ph type="ctrTitle" hasCustomPrompt="1"/>
          </p:nvPr>
        </p:nvSpPr>
        <p:spPr>
          <a:xfrm>
            <a:off x="3301274" y="1747275"/>
            <a:ext cx="5661372" cy="857250"/>
          </a:xfrm>
          <a:prstGeom prst="rect">
            <a:avLst/>
          </a:prstGeom>
        </p:spPr>
        <p:txBody>
          <a:bodyPr lIns="0" tIns="0" rIns="0" bIns="0" anchor="b" anchorCtr="0">
            <a:normAutofit/>
          </a:bodyPr>
          <a:lstStyle>
            <a:lvl1pPr marL="0" indent="0" algn="l" defTabSz="457200" rtl="0" eaLnBrk="1" latinLnBrk="0" hangingPunct="1">
              <a:spcBef>
                <a:spcPct val="0"/>
              </a:spcBef>
              <a:buNone/>
              <a:defRPr lang="en-US" sz="2400" b="1" kern="1200" dirty="0">
                <a:solidFill>
                  <a:schemeClr val="tx2"/>
                </a:solidFill>
                <a:latin typeface="Tahoma" pitchFamily="34" charset="0"/>
                <a:ea typeface="+mj-ea"/>
                <a:cs typeface="Tahoma" pitchFamily="34" charset="0"/>
              </a:defRPr>
            </a:lvl1pPr>
          </a:lstStyle>
          <a:p>
            <a:r>
              <a:rPr lang="en-US" dirty="0"/>
              <a:t>Title</a:t>
            </a:r>
          </a:p>
        </p:txBody>
      </p:sp>
      <p:sp>
        <p:nvSpPr>
          <p:cNvPr id="6" name="Subtitle 2"/>
          <p:cNvSpPr>
            <a:spLocks noGrp="1"/>
          </p:cNvSpPr>
          <p:nvPr>
            <p:ph type="subTitle" idx="1" hasCustomPrompt="1"/>
          </p:nvPr>
        </p:nvSpPr>
        <p:spPr bwMode="blackGray">
          <a:xfrm>
            <a:off x="3298372" y="2749579"/>
            <a:ext cx="5639860" cy="621410"/>
          </a:xfrm>
          <a:prstGeom prst="rect">
            <a:avLst/>
          </a:prstGeom>
        </p:spPr>
        <p:txBody>
          <a:bodyPr lIns="0" tIns="0" rIns="0" bIns="0" anchor="t" anchorCtr="0">
            <a:normAutofit/>
          </a:bodyPr>
          <a:lstStyle>
            <a:lvl1pPr marL="0" marR="0" indent="0" algn="l" defTabSz="457200" rtl="0" eaLnBrk="1" fontAlgn="auto" latinLnBrk="0" hangingPunct="1">
              <a:lnSpc>
                <a:spcPct val="100000"/>
              </a:lnSpc>
              <a:spcBef>
                <a:spcPts val="1200"/>
              </a:spcBef>
              <a:spcAft>
                <a:spcPts val="0"/>
              </a:spcAft>
              <a:buClr>
                <a:schemeClr val="accent3"/>
              </a:buClr>
              <a:buSzTx/>
              <a:buFont typeface="Arial"/>
              <a:buNone/>
              <a:tabLst/>
              <a:defRPr lang="en-US" sz="1600" kern="1200" baseline="0" dirty="0" smtClean="0">
                <a:solidFill>
                  <a:schemeClr val="tx2"/>
                </a:solidFill>
                <a:latin typeface="Tahoma"/>
                <a:ea typeface="+mn-ea"/>
                <a:cs typeface="Tahom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0066" y="2199074"/>
            <a:ext cx="2160440" cy="745352"/>
          </a:xfrm>
          <a:prstGeom prst="rect">
            <a:avLst/>
          </a:prstGeom>
        </p:spPr>
      </p:pic>
      <p:cxnSp>
        <p:nvCxnSpPr>
          <p:cNvPr id="12" name="Straight Connector 11"/>
          <p:cNvCxnSpPr/>
          <p:nvPr userDrawn="1"/>
        </p:nvCxnSpPr>
        <p:spPr>
          <a:xfrm>
            <a:off x="2905805" y="1961062"/>
            <a:ext cx="0" cy="1221377"/>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Text Box 12"/>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bg1">
                    <a:lumMod val="85000"/>
                  </a:schemeClr>
                </a:solidFill>
                <a:effectLst/>
                <a:uLnTx/>
                <a:uFillTx/>
                <a:latin typeface="Tahoma"/>
                <a:ea typeface="+mn-ea"/>
                <a:cs typeface="Tahoma"/>
              </a:rPr>
              <a:t>© Tyler Technologies 2018</a:t>
            </a:r>
          </a:p>
        </p:txBody>
      </p:sp>
    </p:spTree>
    <p:extLst>
      <p:ext uri="{BB962C8B-B14F-4D97-AF65-F5344CB8AC3E}">
        <p14:creationId xmlns:p14="http://schemas.microsoft.com/office/powerpoint/2010/main" val="14394714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8" name="Text Box 12"/>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bg1">
                    <a:lumMod val="85000"/>
                  </a:schemeClr>
                </a:solidFill>
                <a:effectLst/>
                <a:uLnTx/>
                <a:uFillTx/>
                <a:latin typeface="Tahoma"/>
                <a:ea typeface="+mn-ea"/>
                <a:cs typeface="Tahoma"/>
              </a:rPr>
              <a:t>© Tyler Technologies 2018</a:t>
            </a:r>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6" name="Title 4"/>
          <p:cNvSpPr>
            <a:spLocks noGrp="1"/>
          </p:cNvSpPr>
          <p:nvPr>
            <p:ph type="title"/>
          </p:nvPr>
        </p:nvSpPr>
        <p:spPr>
          <a:xfrm>
            <a:off x="289621" y="194967"/>
            <a:ext cx="8564758" cy="536936"/>
          </a:xfrm>
          <a:prstGeom prst="rect">
            <a:avLst/>
          </a:prstGeom>
        </p:spPr>
        <p:txBody>
          <a:bodyPr vert="horz" anchor="ctr"/>
          <a:lstStyle>
            <a:lvl1pPr algn="l">
              <a:defRPr sz="2400" b="1">
                <a:solidFill>
                  <a:schemeClr val="tx2"/>
                </a:solidFill>
                <a:latin typeface="Tahoma"/>
                <a:cs typeface="Tahoma"/>
              </a:defRPr>
            </a:lvl1pPr>
          </a:lstStyle>
          <a:p>
            <a:r>
              <a:rPr lang="en-US" dirty="0"/>
              <a:t>Click to edit Master title style</a:t>
            </a:r>
          </a:p>
        </p:txBody>
      </p:sp>
    </p:spTree>
    <p:extLst>
      <p:ext uri="{BB962C8B-B14F-4D97-AF65-F5344CB8AC3E}">
        <p14:creationId xmlns:p14="http://schemas.microsoft.com/office/powerpoint/2010/main" val="2757528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ALKING Ts Title &amp; Content">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Text Box 12"/>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bg1">
                    <a:lumMod val="85000"/>
                  </a:schemeClr>
                </a:solidFill>
                <a:effectLst/>
                <a:uLnTx/>
                <a:uFillTx/>
                <a:latin typeface="Tahoma"/>
                <a:ea typeface="+mn-ea"/>
                <a:cs typeface="Tahoma"/>
              </a:rPr>
              <a:t>© Tyler Technologies 2018</a:t>
            </a:r>
          </a:p>
        </p:txBody>
      </p:sp>
      <p:pic>
        <p:nvPicPr>
          <p:cNvPr id="12" name="Picture 3"/>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17" name="Text Placeholder 3"/>
          <p:cNvSpPr>
            <a:spLocks noGrp="1"/>
          </p:cNvSpPr>
          <p:nvPr>
            <p:ph type="body" sz="quarter" idx="10"/>
          </p:nvPr>
        </p:nvSpPr>
        <p:spPr>
          <a:xfrm>
            <a:off x="444137" y="818009"/>
            <a:ext cx="8386957" cy="3550065"/>
          </a:xfrm>
          <a:prstGeom prst="rect">
            <a:avLst/>
          </a:prstGeom>
        </p:spPr>
        <p:txBody>
          <a:bodyPr vert="horz" anchor="ctr">
            <a:normAutofit/>
          </a:bodyPr>
          <a:lstStyle>
            <a:lvl1pPr marL="0" indent="0" algn="l">
              <a:lnSpc>
                <a:spcPct val="100000"/>
              </a:lnSpc>
              <a:spcBef>
                <a:spcPts val="0"/>
              </a:spcBef>
              <a:spcAft>
                <a:spcPts val="1200"/>
              </a:spcAft>
              <a:buClr>
                <a:srgbClr val="8F9B49"/>
              </a:buClr>
              <a:buFont typeface="Arial" charset="0"/>
              <a:buNone/>
              <a:defRPr sz="1800">
                <a:solidFill>
                  <a:schemeClr val="tx1">
                    <a:lumMod val="75000"/>
                    <a:lumOff val="25000"/>
                  </a:schemeClr>
                </a:solidFill>
                <a:latin typeface="Tahoma"/>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600">
                <a:solidFill>
                  <a:schemeClr val="tx1">
                    <a:lumMod val="75000"/>
                    <a:lumOff val="25000"/>
                  </a:schemeClr>
                </a:solidFill>
                <a:latin typeface="Tahoma"/>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Click to edit Master text styles</a:t>
            </a:r>
          </a:p>
          <a:p>
            <a:pPr lvl="1"/>
            <a:r>
              <a:rPr lang="en-US" dirty="0"/>
              <a:t>Second level</a:t>
            </a:r>
          </a:p>
        </p:txBody>
      </p:sp>
      <p:sp>
        <p:nvSpPr>
          <p:cNvPr id="18" name="Title 4"/>
          <p:cNvSpPr>
            <a:spLocks noGrp="1"/>
          </p:cNvSpPr>
          <p:nvPr>
            <p:ph type="title"/>
          </p:nvPr>
        </p:nvSpPr>
        <p:spPr>
          <a:xfrm>
            <a:off x="289621" y="194967"/>
            <a:ext cx="8564758" cy="536936"/>
          </a:xfrm>
          <a:prstGeom prst="rect">
            <a:avLst/>
          </a:prstGeom>
        </p:spPr>
        <p:txBody>
          <a:bodyPr vert="horz" anchor="ctr"/>
          <a:lstStyle>
            <a:lvl1pPr algn="l">
              <a:defRPr sz="2400" b="1">
                <a:solidFill>
                  <a:schemeClr val="tx2"/>
                </a:solidFill>
                <a:latin typeface="Tahoma"/>
                <a:cs typeface="Tahoma"/>
              </a:defRPr>
            </a:lvl1pPr>
          </a:lstStyle>
          <a:p>
            <a:r>
              <a:rPr lang="en-US" dirty="0"/>
              <a:t>Click to edit Master title style</a:t>
            </a:r>
          </a:p>
        </p:txBody>
      </p:sp>
    </p:spTree>
    <p:extLst>
      <p:ext uri="{BB962C8B-B14F-4D97-AF65-F5344CB8AC3E}">
        <p14:creationId xmlns:p14="http://schemas.microsoft.com/office/powerpoint/2010/main" val="770994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SECTION Tablet Close Up">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1" name="Picture 3"/>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9" name="Text Box 12"/>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bg1">
                    <a:lumMod val="85000"/>
                  </a:schemeClr>
                </a:solidFill>
                <a:effectLst/>
                <a:uLnTx/>
                <a:uFillTx/>
                <a:latin typeface="Tahoma"/>
                <a:ea typeface="+mn-ea"/>
                <a:cs typeface="Tahoma"/>
              </a:rPr>
              <a:t>© Tyler Technologies 2018</a:t>
            </a:r>
          </a:p>
        </p:txBody>
      </p:sp>
      <p:sp>
        <p:nvSpPr>
          <p:cNvPr id="10" name="Rectangle 9"/>
          <p:cNvSpPr/>
          <p:nvPr userDrawn="1"/>
        </p:nvSpPr>
        <p:spPr bwMode="auto">
          <a:xfrm>
            <a:off x="0" y="1931670"/>
            <a:ext cx="9144000" cy="1280160"/>
          </a:xfrm>
          <a:prstGeom prst="rect">
            <a:avLst/>
          </a:prstGeom>
          <a:solidFill>
            <a:schemeClr val="bg1">
              <a:alpha val="30000"/>
            </a:schemeClr>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Tahoma" pitchFamily="34" charset="0"/>
              <a:cs typeface="Tahoma" pitchFamily="34" charset="0"/>
            </a:endParaRPr>
          </a:p>
        </p:txBody>
      </p:sp>
      <p:sp>
        <p:nvSpPr>
          <p:cNvPr id="13" name="Title 1"/>
          <p:cNvSpPr>
            <a:spLocks noGrp="1"/>
          </p:cNvSpPr>
          <p:nvPr>
            <p:ph type="ctrTitle" hasCustomPrompt="1"/>
          </p:nvPr>
        </p:nvSpPr>
        <p:spPr>
          <a:xfrm>
            <a:off x="293914" y="2143125"/>
            <a:ext cx="8556172" cy="857250"/>
          </a:xfrm>
          <a:prstGeom prst="rect">
            <a:avLst/>
          </a:prstGeom>
        </p:spPr>
        <p:txBody>
          <a:bodyPr lIns="0" tIns="0" rIns="0" bIns="0" anchor="ctr" anchorCtr="0">
            <a:normAutofit/>
          </a:bodyPr>
          <a:lstStyle>
            <a:lvl1pPr marL="0" indent="0" algn="ctr" defTabSz="457200" rtl="0" eaLnBrk="1" latinLnBrk="0" hangingPunct="1">
              <a:spcBef>
                <a:spcPct val="0"/>
              </a:spcBef>
              <a:buNone/>
              <a:defRPr lang="en-US" sz="3000" b="1" kern="1200" dirty="0">
                <a:solidFill>
                  <a:schemeClr val="tx2"/>
                </a:solidFill>
                <a:latin typeface="Tahoma" pitchFamily="34" charset="0"/>
                <a:ea typeface="+mj-ea"/>
                <a:cs typeface="Tahoma" pitchFamily="34" charset="0"/>
              </a:defRPr>
            </a:lvl1pPr>
          </a:lstStyle>
          <a:p>
            <a:r>
              <a:rPr lang="en-US" dirty="0"/>
              <a:t>Title Goes Here</a:t>
            </a:r>
          </a:p>
        </p:txBody>
      </p:sp>
    </p:spTree>
    <p:extLst>
      <p:ext uri="{BB962C8B-B14F-4D97-AF65-F5344CB8AC3E}">
        <p14:creationId xmlns:p14="http://schemas.microsoft.com/office/powerpoint/2010/main" val="2535852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 Comparison">
    <p:spTree>
      <p:nvGrpSpPr>
        <p:cNvPr id="1" name=""/>
        <p:cNvGrpSpPr/>
        <p:nvPr/>
      </p:nvGrpSpPr>
      <p:grpSpPr>
        <a:xfrm>
          <a:off x="0" y="0"/>
          <a:ext cx="0" cy="0"/>
          <a:chOff x="0" y="0"/>
          <a:chExt cx="0" cy="0"/>
        </a:xfrm>
      </p:grpSpPr>
      <p:sp>
        <p:nvSpPr>
          <p:cNvPr id="14" name="Text Placeholder 3"/>
          <p:cNvSpPr>
            <a:spLocks noGrp="1"/>
          </p:cNvSpPr>
          <p:nvPr>
            <p:ph type="body" sz="quarter" idx="11"/>
          </p:nvPr>
        </p:nvSpPr>
        <p:spPr>
          <a:xfrm>
            <a:off x="4676506" y="818009"/>
            <a:ext cx="4037835" cy="3550065"/>
          </a:xfrm>
          <a:prstGeom prst="rect">
            <a:avLst/>
          </a:prstGeom>
        </p:spPr>
        <p:txBody>
          <a:bodyPr vert="horz" anchor="ctr">
            <a:normAutofit/>
          </a:bodyPr>
          <a:lstStyle>
            <a:lvl1pPr>
              <a:defRPr lang="en-US" sz="1800" smtClean="0">
                <a:solidFill>
                  <a:schemeClr val="tx1">
                    <a:lumMod val="75000"/>
                    <a:lumOff val="25000"/>
                  </a:schemeClr>
                </a:solidFill>
                <a:latin typeface="Tahoma"/>
                <a:cs typeface="Tahoma"/>
              </a:defRPr>
            </a:lvl1pPr>
            <a:lvl2pPr>
              <a:defRPr lang="en-US" sz="1600" smtClean="0">
                <a:solidFill>
                  <a:schemeClr val="tx1">
                    <a:lumMod val="75000"/>
                    <a:lumOff val="25000"/>
                  </a:schemeClr>
                </a:solidFill>
                <a:latin typeface="Tahoma"/>
                <a:cs typeface="Tahoma"/>
              </a:defRPr>
            </a:lvl2pPr>
            <a:lvl3pPr>
              <a:defRPr lang="en-US" sz="1400" smtClean="0">
                <a:solidFill>
                  <a:schemeClr val="tx1">
                    <a:lumMod val="75000"/>
                    <a:lumOff val="25000"/>
                  </a:schemeClr>
                </a:solidFill>
                <a:latin typeface="Tahoma"/>
                <a:cs typeface="Tahoma"/>
              </a:defRPr>
            </a:lvl3pPr>
            <a:lvl4pPr>
              <a:defRPr lang="en-US" sz="1200" smtClean="0">
                <a:solidFill>
                  <a:schemeClr val="tx1">
                    <a:lumMod val="75000"/>
                    <a:lumOff val="25000"/>
                  </a:schemeClr>
                </a:solidFill>
                <a:latin typeface="Tahoma"/>
                <a:cs typeface="Tahoma"/>
              </a:defRPr>
            </a:lvl4pPr>
            <a:lvl5pPr>
              <a:defRPr lang="en-US" sz="1200" dirty="0">
                <a:solidFill>
                  <a:schemeClr val="tx1">
                    <a:lumMod val="75000"/>
                    <a:lumOff val="25000"/>
                  </a:schemeClr>
                </a:solidFill>
                <a:latin typeface="Tahoma"/>
                <a:cs typeface="Tahoma"/>
              </a:defRPr>
            </a:lvl5pPr>
          </a:lstStyle>
          <a:p>
            <a:pPr marL="0" lvl="0" indent="0">
              <a:lnSpc>
                <a:spcPct val="100000"/>
              </a:lnSpc>
              <a:spcBef>
                <a:spcPts val="0"/>
              </a:spcBef>
              <a:spcAft>
                <a:spcPts val="1200"/>
              </a:spcAft>
              <a:buClr>
                <a:srgbClr val="8F9B49"/>
              </a:buClr>
              <a:buFont typeface="Arial" charset="0"/>
              <a:buNone/>
            </a:pPr>
            <a:r>
              <a:rPr lang="en-US" dirty="0"/>
              <a:t>Click to edit Master text styles</a:t>
            </a:r>
          </a:p>
          <a:p>
            <a:pPr marL="457200" lvl="1" indent="-182880">
              <a:lnSpc>
                <a:spcPct val="100000"/>
              </a:lnSpc>
              <a:spcBef>
                <a:spcPts val="0"/>
              </a:spcBef>
              <a:spcAft>
                <a:spcPts val="1200"/>
              </a:spcAft>
              <a:buClr>
                <a:schemeClr val="tx1">
                  <a:lumMod val="75000"/>
                  <a:lumOff val="25000"/>
                </a:schemeClr>
              </a:buClr>
              <a:buFont typeface="Arial" charset="0"/>
              <a:buChar char="•"/>
            </a:pPr>
            <a:r>
              <a:rPr lang="en-US" dirty="0"/>
              <a:t>Second level</a:t>
            </a:r>
          </a:p>
        </p:txBody>
      </p:sp>
      <p:sp>
        <p:nvSpPr>
          <p:cNvPr id="10" name="Text Box 12"/>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bg1">
                    <a:lumMod val="85000"/>
                  </a:schemeClr>
                </a:solidFill>
                <a:effectLst/>
                <a:uLnTx/>
                <a:uFillTx/>
                <a:latin typeface="Tahoma"/>
                <a:ea typeface="+mn-ea"/>
                <a:cs typeface="Tahoma"/>
              </a:rPr>
              <a:t>© Tyler Technologies 2018</a:t>
            </a:r>
          </a:p>
        </p:txBody>
      </p:sp>
      <p:pic>
        <p:nvPicPr>
          <p:cNvPr id="11"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15" name="Text Placeholder 3"/>
          <p:cNvSpPr>
            <a:spLocks noGrp="1"/>
          </p:cNvSpPr>
          <p:nvPr>
            <p:ph type="body" sz="quarter" idx="10"/>
          </p:nvPr>
        </p:nvSpPr>
        <p:spPr>
          <a:xfrm>
            <a:off x="444138" y="818009"/>
            <a:ext cx="3931920" cy="3550065"/>
          </a:xfrm>
          <a:prstGeom prst="rect">
            <a:avLst/>
          </a:prstGeom>
        </p:spPr>
        <p:txBody>
          <a:bodyPr vert="horz" anchor="ctr">
            <a:normAutofit/>
          </a:bodyPr>
          <a:lstStyle>
            <a:lvl1pPr marL="0" indent="0" algn="l">
              <a:lnSpc>
                <a:spcPct val="100000"/>
              </a:lnSpc>
              <a:spcBef>
                <a:spcPts val="0"/>
              </a:spcBef>
              <a:spcAft>
                <a:spcPts val="1200"/>
              </a:spcAft>
              <a:buClr>
                <a:srgbClr val="8F9B49"/>
              </a:buClr>
              <a:buFont typeface="Arial" charset="0"/>
              <a:buNone/>
              <a:defRPr sz="1800">
                <a:solidFill>
                  <a:schemeClr val="tx1">
                    <a:lumMod val="75000"/>
                    <a:lumOff val="25000"/>
                  </a:schemeClr>
                </a:solidFill>
                <a:latin typeface="Tahoma"/>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600">
                <a:solidFill>
                  <a:schemeClr val="tx1">
                    <a:lumMod val="75000"/>
                    <a:lumOff val="25000"/>
                  </a:schemeClr>
                </a:solidFill>
                <a:latin typeface="Tahoma"/>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Click to edit Master text styles</a:t>
            </a:r>
          </a:p>
          <a:p>
            <a:pPr lvl="1"/>
            <a:r>
              <a:rPr lang="en-US" dirty="0"/>
              <a:t>Second level</a:t>
            </a:r>
          </a:p>
        </p:txBody>
      </p:sp>
      <p:sp>
        <p:nvSpPr>
          <p:cNvPr id="16" name="Title 4"/>
          <p:cNvSpPr>
            <a:spLocks noGrp="1"/>
          </p:cNvSpPr>
          <p:nvPr>
            <p:ph type="title"/>
          </p:nvPr>
        </p:nvSpPr>
        <p:spPr>
          <a:xfrm>
            <a:off x="289621" y="194967"/>
            <a:ext cx="8564758" cy="536936"/>
          </a:xfrm>
          <a:prstGeom prst="rect">
            <a:avLst/>
          </a:prstGeom>
        </p:spPr>
        <p:txBody>
          <a:bodyPr vert="horz" anchor="ctr"/>
          <a:lstStyle>
            <a:lvl1pPr algn="l">
              <a:defRPr sz="2400" b="1">
                <a:solidFill>
                  <a:schemeClr val="tx2"/>
                </a:solidFill>
                <a:latin typeface="Tahoma"/>
                <a:cs typeface="Tahoma"/>
              </a:defRPr>
            </a:lvl1pPr>
          </a:lstStyle>
          <a:p>
            <a:r>
              <a:rPr lang="en-US" dirty="0"/>
              <a:t>Click to edit Master title style</a:t>
            </a:r>
          </a:p>
        </p:txBody>
      </p:sp>
    </p:spTree>
    <p:extLst>
      <p:ext uri="{BB962C8B-B14F-4D97-AF65-F5344CB8AC3E}">
        <p14:creationId xmlns:p14="http://schemas.microsoft.com/office/powerpoint/2010/main" val="86238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Section Bar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3"/>
          <p:cNvPicPr>
            <a:picLocks noChangeAspect="1" noChangeArrowheads="1"/>
          </p:cNvPicPr>
          <p:nvPr userDrawn="1"/>
        </p:nvPicPr>
        <p:blipFill>
          <a:blip r:embed="rId3">
            <a:biLevel thresh="25000"/>
            <a:extLst>
              <a:ext uri="{28A0092B-C50C-407E-A947-70E740481C1C}">
                <a14:useLocalDpi xmlns:a14="http://schemas.microsoft.com/office/drawing/2010/main" val="0"/>
              </a:ext>
            </a:extLst>
          </a:blip>
          <a:stretch>
            <a:fillRect/>
          </a:stretch>
        </p:blipFill>
        <p:spPr bwMode="auto">
          <a:xfrm>
            <a:off x="8098773" y="4689291"/>
            <a:ext cx="881688" cy="304384"/>
          </a:xfrm>
          <a:prstGeom prst="rect">
            <a:avLst/>
          </a:prstGeom>
          <a:noFill/>
        </p:spPr>
      </p:pic>
      <p:sp>
        <p:nvSpPr>
          <p:cNvPr id="8" name="Rectangle 7"/>
          <p:cNvSpPr/>
          <p:nvPr userDrawn="1"/>
        </p:nvSpPr>
        <p:spPr bwMode="auto">
          <a:xfrm>
            <a:off x="0" y="1931670"/>
            <a:ext cx="9144000" cy="1280160"/>
          </a:xfrm>
          <a:prstGeom prst="rect">
            <a:avLst/>
          </a:prstGeom>
          <a:solidFill>
            <a:schemeClr val="bg1">
              <a:alpha val="80000"/>
            </a:schemeClr>
          </a:solidFill>
          <a:ln w="6350" cap="sq" algn="ctr">
            <a:noFill/>
            <a:miter lim="800000"/>
            <a:headEnd/>
            <a:tailEnd/>
          </a:ln>
          <a:effectLst/>
        </p:spPr>
        <p:txBody>
          <a:bodyPr wrap="none" rtlCol="0" anchor="ctr"/>
          <a:lstStyle/>
          <a:p>
            <a:pPr algn="ctr"/>
            <a:endParaRPr lang="en-US" sz="1800" dirty="0">
              <a:solidFill>
                <a:schemeClr val="tx1">
                  <a:lumMod val="75000"/>
                  <a:lumOff val="25000"/>
                </a:schemeClr>
              </a:solidFill>
              <a:latin typeface="Tahoma" pitchFamily="34" charset="0"/>
              <a:cs typeface="Tahoma" pitchFamily="34" charset="0"/>
            </a:endParaRPr>
          </a:p>
        </p:txBody>
      </p:sp>
      <p:sp>
        <p:nvSpPr>
          <p:cNvPr id="13" name="Title 1"/>
          <p:cNvSpPr>
            <a:spLocks noGrp="1"/>
          </p:cNvSpPr>
          <p:nvPr>
            <p:ph type="ctrTitle" hasCustomPrompt="1"/>
          </p:nvPr>
        </p:nvSpPr>
        <p:spPr>
          <a:xfrm>
            <a:off x="293915" y="2143125"/>
            <a:ext cx="8556172" cy="857250"/>
          </a:xfrm>
          <a:prstGeom prst="rect">
            <a:avLst/>
          </a:prstGeom>
        </p:spPr>
        <p:txBody>
          <a:bodyPr lIns="0" tIns="0" rIns="0" bIns="0" anchor="ctr" anchorCtr="0">
            <a:normAutofit/>
          </a:bodyPr>
          <a:lstStyle>
            <a:lvl1pPr marL="0" indent="0" algn="ctr" defTabSz="457189" rtl="0" eaLnBrk="1" latinLnBrk="0" hangingPunct="1">
              <a:spcBef>
                <a:spcPct val="0"/>
              </a:spcBef>
              <a:buNone/>
              <a:defRPr lang="en-US" sz="3000" b="1" kern="1200" dirty="0">
                <a:solidFill>
                  <a:schemeClr val="tx2"/>
                </a:solidFill>
                <a:latin typeface="+mj-lt"/>
                <a:ea typeface="+mj-ea"/>
                <a:cs typeface="Tahoma" pitchFamily="34" charset="0"/>
              </a:defRPr>
            </a:lvl1pPr>
          </a:lstStyle>
          <a:p>
            <a:r>
              <a:rPr lang="en-US" dirty="0"/>
              <a:t>Title Goes Here</a:t>
            </a:r>
          </a:p>
        </p:txBody>
      </p:sp>
      <p:sp>
        <p:nvSpPr>
          <p:cNvPr id="6" name="Text Box 12">
            <a:extLst>
              <a:ext uri="{FF2B5EF4-FFF2-40B4-BE49-F238E27FC236}">
                <a16:creationId xmlns:a16="http://schemas.microsoft.com/office/drawing/2014/main" id="{76E3A1EA-AC88-BB42-8AB1-C1F71607E762}"/>
              </a:ext>
            </a:extLst>
          </p:cNvPr>
          <p:cNvSpPr txBox="1">
            <a:spLocks noChangeArrowheads="1"/>
          </p:cNvSpPr>
          <p:nvPr userDrawn="1"/>
        </p:nvSpPr>
        <p:spPr bwMode="gray">
          <a:xfrm>
            <a:off x="3701990" y="4865205"/>
            <a:ext cx="1713391" cy="225028"/>
          </a:xfrm>
          <a:prstGeom prst="rect">
            <a:avLst/>
          </a:prstGeom>
          <a:noFill/>
          <a:ln w="9525" algn="ctr">
            <a:noFill/>
            <a:miter lim="800000"/>
            <a:headEnd/>
            <a:tailEnd/>
          </a:ln>
          <a:effectLst/>
        </p:spPr>
        <p:txBody>
          <a:bodyPr/>
          <a:lstStyle/>
          <a:p>
            <a:pPr marL="0" marR="0" lvl="0" indent="0" algn="ctr" defTabSz="457189"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rgbClr val="FFFFFF">
                    <a:alpha val="14902"/>
                  </a:srgbClr>
                </a:solidFill>
                <a:effectLst/>
                <a:uLnTx/>
                <a:uFillTx/>
                <a:latin typeface="Helvetica" pitchFamily="2" charset="0"/>
                <a:ea typeface="+mn-ea"/>
                <a:cs typeface="Tahoma"/>
              </a:rPr>
              <a:t>© Tyler Technologies 2020</a:t>
            </a:r>
          </a:p>
        </p:txBody>
      </p:sp>
    </p:spTree>
    <p:extLst>
      <p:ext uri="{BB962C8B-B14F-4D97-AF65-F5344CB8AC3E}">
        <p14:creationId xmlns:p14="http://schemas.microsoft.com/office/powerpoint/2010/main" val="3801826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Light">
    <p:spTree>
      <p:nvGrpSpPr>
        <p:cNvPr id="1" name=""/>
        <p:cNvGrpSpPr/>
        <p:nvPr/>
      </p:nvGrpSpPr>
      <p:grpSpPr>
        <a:xfrm>
          <a:off x="0" y="0"/>
          <a:ext cx="0" cy="0"/>
          <a:chOff x="0" y="0"/>
          <a:chExt cx="0" cy="0"/>
        </a:xfrm>
      </p:grpSpPr>
      <p:pic>
        <p:nvPicPr>
          <p:cNvPr id="3" name="Picture 2" descr="Tyler Technologies Logo">
            <a:extLst>
              <a:ext uri="{FF2B5EF4-FFF2-40B4-BE49-F238E27FC236}">
                <a16:creationId xmlns:a16="http://schemas.microsoft.com/office/drawing/2014/main" id="{CA9D16D2-D5D1-6047-BC26-81A53041E074}"/>
              </a:ext>
            </a:extLst>
          </p:cNvPr>
          <p:cNvPicPr>
            <a:picLocks noChangeAspect="1"/>
          </p:cNvPicPr>
          <p:nvPr userDrawn="1"/>
        </p:nvPicPr>
        <p:blipFill>
          <a:blip r:embed="rId2">
            <a:biLevel thresh="25000"/>
          </a:blip>
          <a:stretch>
            <a:fillRect/>
          </a:stretch>
        </p:blipFill>
        <p:spPr>
          <a:xfrm>
            <a:off x="388276" y="2206792"/>
            <a:ext cx="2116929" cy="729917"/>
          </a:xfrm>
          <a:prstGeom prst="rect">
            <a:avLst/>
          </a:prstGeom>
        </p:spPr>
      </p:pic>
      <p:sp>
        <p:nvSpPr>
          <p:cNvPr id="8" name="Title 4">
            <a:extLst>
              <a:ext uri="{FF2B5EF4-FFF2-40B4-BE49-F238E27FC236}">
                <a16:creationId xmlns:a16="http://schemas.microsoft.com/office/drawing/2014/main" id="{AA789B7D-4C2F-3545-90F5-AF7769DB59EE}"/>
              </a:ext>
            </a:extLst>
          </p:cNvPr>
          <p:cNvSpPr>
            <a:spLocks noGrp="1"/>
          </p:cNvSpPr>
          <p:nvPr>
            <p:ph type="title" hasCustomPrompt="1"/>
          </p:nvPr>
        </p:nvSpPr>
        <p:spPr>
          <a:xfrm>
            <a:off x="3210296" y="1708320"/>
            <a:ext cx="5701971" cy="797521"/>
          </a:xfrm>
          <a:prstGeom prst="rect">
            <a:avLst/>
          </a:prstGeom>
        </p:spPr>
        <p:txBody>
          <a:bodyPr vert="horz" anchor="b">
            <a:normAutofit/>
          </a:bodyPr>
          <a:lstStyle>
            <a:lvl1pPr algn="l">
              <a:defRPr sz="2600" b="1" i="0">
                <a:solidFill>
                  <a:schemeClr val="tx1"/>
                </a:solidFill>
                <a:latin typeface="Helvetica" pitchFamily="2" charset="0"/>
                <a:cs typeface="Tahoma"/>
              </a:defRPr>
            </a:lvl1pPr>
          </a:lstStyle>
          <a:p>
            <a:r>
              <a:rPr lang="en-US" dirty="0"/>
              <a:t>Title</a:t>
            </a:r>
          </a:p>
        </p:txBody>
      </p:sp>
      <p:sp>
        <p:nvSpPr>
          <p:cNvPr id="9" name="Text Placeholder 3">
            <a:extLst>
              <a:ext uri="{FF2B5EF4-FFF2-40B4-BE49-F238E27FC236}">
                <a16:creationId xmlns:a16="http://schemas.microsoft.com/office/drawing/2014/main" id="{382B69AD-20A8-4946-9D2F-06E7170C4B92}"/>
              </a:ext>
            </a:extLst>
          </p:cNvPr>
          <p:cNvSpPr>
            <a:spLocks noGrp="1"/>
          </p:cNvSpPr>
          <p:nvPr>
            <p:ph type="body" sz="quarter" idx="11" hasCustomPrompt="1"/>
          </p:nvPr>
        </p:nvSpPr>
        <p:spPr>
          <a:xfrm>
            <a:off x="3229085" y="2658145"/>
            <a:ext cx="5701971" cy="688057"/>
          </a:xfrm>
          <a:prstGeom prst="rect">
            <a:avLst/>
          </a:prstGeom>
        </p:spPr>
        <p:txBody>
          <a:bodyPr vert="horz" anchor="t">
            <a:normAutofit/>
          </a:bodyPr>
          <a:lstStyle>
            <a:lvl1pPr marL="0" indent="0" algn="l">
              <a:lnSpc>
                <a:spcPct val="100000"/>
              </a:lnSpc>
              <a:spcBef>
                <a:spcPts val="0"/>
              </a:spcBef>
              <a:spcAft>
                <a:spcPts val="1200"/>
              </a:spcAft>
              <a:buClr>
                <a:srgbClr val="8F9B49"/>
              </a:buClr>
              <a:buFont typeface="Arial" charset="0"/>
              <a:buNone/>
              <a:defRPr sz="1600" b="0" i="0">
                <a:solidFill>
                  <a:schemeClr val="tx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200" b="0" i="0">
                <a:solidFill>
                  <a:schemeClr val="tx1">
                    <a:lumMod val="75000"/>
                    <a:lumOff val="25000"/>
                  </a:schemeClr>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Subtitle</a:t>
            </a:r>
          </a:p>
        </p:txBody>
      </p:sp>
      <p:sp>
        <p:nvSpPr>
          <p:cNvPr id="10" name="Rectangle 9">
            <a:extLst>
              <a:ext uri="{FF2B5EF4-FFF2-40B4-BE49-F238E27FC236}">
                <a16:creationId xmlns:a16="http://schemas.microsoft.com/office/drawing/2014/main" id="{9766377A-9836-6746-8B85-8D85F4FB0D74}"/>
              </a:ext>
            </a:extLst>
          </p:cNvPr>
          <p:cNvSpPr/>
          <p:nvPr userDrawn="1"/>
        </p:nvSpPr>
        <p:spPr bwMode="auto">
          <a:xfrm>
            <a:off x="3313135" y="2543254"/>
            <a:ext cx="1746504" cy="56993"/>
          </a:xfrm>
          <a:prstGeom prst="rect">
            <a:avLst/>
          </a:prstGeom>
          <a:solidFill>
            <a:schemeClr val="bg1">
              <a:lumMod val="75000"/>
            </a:schemeClr>
          </a:solidFill>
          <a:ln w="6350" cap="sq" algn="ctr">
            <a:noFill/>
            <a:miter lim="800000"/>
            <a:headEnd/>
            <a:tailEnd/>
          </a:ln>
          <a:effectLst/>
        </p:spPr>
        <p:txBody>
          <a:bodyPr wrap="none" rtlCol="0" anchor="ctr"/>
          <a:lstStyle/>
          <a:p>
            <a:pPr algn="ctr"/>
            <a:endParaRPr lang="en-US" dirty="0">
              <a:solidFill>
                <a:schemeClr val="tx1"/>
              </a:solidFill>
              <a:latin typeface="+mn-lt"/>
              <a:cs typeface="Tahoma" pitchFamily="34" charset="0"/>
            </a:endParaRPr>
          </a:p>
        </p:txBody>
      </p:sp>
    </p:spTree>
    <p:extLst>
      <p:ext uri="{BB962C8B-B14F-4D97-AF65-F5344CB8AC3E}">
        <p14:creationId xmlns:p14="http://schemas.microsoft.com/office/powerpoint/2010/main" val="2864882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836" userDrawn="1">
          <p15:clr>
            <a:srgbClr val="FBAE40"/>
          </p15:clr>
        </p15:guide>
        <p15:guide id="2" pos="206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ection Surv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7F2D7E5-D2D2-F04C-82E7-F72CFB14604E}"/>
              </a:ext>
            </a:extLst>
          </p:cNvPr>
          <p:cNvPicPr>
            <a:picLocks noChangeAspect="1"/>
          </p:cNvPicPr>
          <p:nvPr userDrawn="1"/>
        </p:nvPicPr>
        <p:blipFill>
          <a:blip r:embed="rId3"/>
          <a:srcRect/>
          <a:stretch/>
        </p:blipFill>
        <p:spPr>
          <a:xfrm>
            <a:off x="-852" y="0"/>
            <a:ext cx="276225" cy="5143500"/>
          </a:xfrm>
          <a:prstGeom prst="rect">
            <a:avLst/>
          </a:prstGeom>
        </p:spPr>
      </p:pic>
      <p:sp>
        <p:nvSpPr>
          <p:cNvPr id="16" name="Rectangle 15">
            <a:extLst>
              <a:ext uri="{FF2B5EF4-FFF2-40B4-BE49-F238E27FC236}">
                <a16:creationId xmlns:a16="http://schemas.microsoft.com/office/drawing/2014/main" id="{F268C9B2-A374-5644-B2D8-61FBB8853409}"/>
              </a:ext>
            </a:extLst>
          </p:cNvPr>
          <p:cNvSpPr/>
          <p:nvPr userDrawn="1"/>
        </p:nvSpPr>
        <p:spPr bwMode="auto">
          <a:xfrm>
            <a:off x="539496" y="1389888"/>
            <a:ext cx="1746504" cy="56993"/>
          </a:xfrm>
          <a:prstGeom prst="rect">
            <a:avLst/>
          </a:prstGeom>
          <a:solidFill>
            <a:schemeClr val="tx1">
              <a:lumMod val="60000"/>
              <a:lumOff val="40000"/>
            </a:schemeClr>
          </a:solidFill>
          <a:ln w="6350" cap="sq" algn="ctr">
            <a:noFill/>
            <a:miter lim="800000"/>
            <a:headEnd/>
            <a:tailEnd/>
          </a:ln>
          <a:effectLst/>
        </p:spPr>
        <p:txBody>
          <a:bodyPr wrap="none" rtlCol="0" anchor="ctr"/>
          <a:lstStyle/>
          <a:p>
            <a:pPr algn="l"/>
            <a:endParaRPr lang="en-US" dirty="0">
              <a:solidFill>
                <a:schemeClr val="tx1"/>
              </a:solidFill>
              <a:latin typeface="+mn-lt"/>
              <a:cs typeface="Arial" panose="020B0604020202020204" pitchFamily="34" charset="0"/>
            </a:endParaRPr>
          </a:p>
        </p:txBody>
      </p:sp>
      <p:sp>
        <p:nvSpPr>
          <p:cNvPr id="8" name="Title 4">
            <a:extLst>
              <a:ext uri="{FF2B5EF4-FFF2-40B4-BE49-F238E27FC236}">
                <a16:creationId xmlns:a16="http://schemas.microsoft.com/office/drawing/2014/main" id="{B8D6F800-7BF3-7D49-911E-EA63BB8550E7}"/>
              </a:ext>
            </a:extLst>
          </p:cNvPr>
          <p:cNvSpPr>
            <a:spLocks noGrp="1"/>
          </p:cNvSpPr>
          <p:nvPr>
            <p:ph type="title" hasCustomPrompt="1"/>
          </p:nvPr>
        </p:nvSpPr>
        <p:spPr>
          <a:xfrm>
            <a:off x="452663" y="347594"/>
            <a:ext cx="4976468" cy="934945"/>
          </a:xfrm>
          <a:prstGeom prst="rect">
            <a:avLst/>
          </a:prstGeom>
        </p:spPr>
        <p:txBody>
          <a:bodyPr vert="horz" anchor="b">
            <a:noAutofit/>
          </a:bodyPr>
          <a:lstStyle>
            <a:lvl1pPr algn="l">
              <a:defRPr sz="2600" b="1" i="0">
                <a:solidFill>
                  <a:schemeClr val="tx1"/>
                </a:solidFill>
                <a:latin typeface="+mj-lt"/>
                <a:cs typeface="Arial" panose="020B0604020202020204" pitchFamily="34" charset="0"/>
              </a:defRPr>
            </a:lvl1pPr>
          </a:lstStyle>
          <a:p>
            <a:r>
              <a:rPr lang="en-US" dirty="0"/>
              <a:t>Section</a:t>
            </a:r>
          </a:p>
        </p:txBody>
      </p:sp>
      <p:sp>
        <p:nvSpPr>
          <p:cNvPr id="14" name="Text Placeholder 2">
            <a:extLst>
              <a:ext uri="{FF2B5EF4-FFF2-40B4-BE49-F238E27FC236}">
                <a16:creationId xmlns:a16="http://schemas.microsoft.com/office/drawing/2014/main" id="{5572AC63-F82A-F84D-BE76-298BC51FD9EF}"/>
              </a:ext>
            </a:extLst>
          </p:cNvPr>
          <p:cNvSpPr>
            <a:spLocks noGrp="1"/>
          </p:cNvSpPr>
          <p:nvPr>
            <p:ph type="body" sz="quarter" idx="12"/>
          </p:nvPr>
        </p:nvSpPr>
        <p:spPr>
          <a:xfrm>
            <a:off x="459537" y="1543079"/>
            <a:ext cx="4976467" cy="2571721"/>
          </a:xfrm>
          <a:prstGeom prst="rect">
            <a:avLst/>
          </a:prstGeom>
        </p:spPr>
        <p:txBody>
          <a:bodyPr>
            <a:normAutofit/>
          </a:bodyPr>
          <a:lstStyle>
            <a:lvl1pPr marL="0" indent="0">
              <a:spcBef>
                <a:spcPts val="0"/>
              </a:spcBef>
              <a:spcAft>
                <a:spcPts val="1200"/>
              </a:spcAft>
              <a:buNone/>
              <a:defRPr sz="1800"/>
            </a:lvl1pPr>
            <a:lvl2pPr marL="742950" indent="-285750">
              <a:spcBef>
                <a:spcPts val="0"/>
              </a:spcBef>
              <a:spcAft>
                <a:spcPts val="1200"/>
              </a:spcAft>
              <a:buClr>
                <a:schemeClr val="tx1">
                  <a:lumMod val="60000"/>
                  <a:lumOff val="40000"/>
                </a:schemeClr>
              </a:buClr>
              <a:buFont typeface="Arial" panose="020B0604020202020204" pitchFamily="34" charset="0"/>
              <a:buChar char="•"/>
              <a:defRPr sz="1600"/>
            </a:lvl2pPr>
            <a:lvl3pPr>
              <a:spcBef>
                <a:spcPts val="0"/>
              </a:spcBef>
              <a:spcAft>
                <a:spcPts val="1200"/>
              </a:spcAft>
              <a:buClr>
                <a:schemeClr val="tx1">
                  <a:lumMod val="60000"/>
                  <a:lumOff val="40000"/>
                </a:schemeClr>
              </a:buClr>
              <a:defRPr sz="1400"/>
            </a:lvl3pPr>
            <a:lvl4pPr marL="1600200" indent="-228600">
              <a:spcBef>
                <a:spcPts val="0"/>
              </a:spcBef>
              <a:spcAft>
                <a:spcPts val="1200"/>
              </a:spcAft>
              <a:buClr>
                <a:schemeClr val="tx1">
                  <a:lumMod val="60000"/>
                  <a:lumOff val="40000"/>
                </a:schemeClr>
              </a:buClr>
              <a:buFont typeface="Arial" panose="020B0604020202020204" pitchFamily="34" charset="0"/>
              <a:buChar char="•"/>
              <a:defRPr sz="1400"/>
            </a:lvl4pPr>
            <a:lvl5pPr marL="2057400" indent="-228600">
              <a:spcBef>
                <a:spcPts val="0"/>
              </a:spcBef>
              <a:spcAft>
                <a:spcPts val="1200"/>
              </a:spcAft>
              <a:buClr>
                <a:schemeClr val="tx1">
                  <a:lumMod val="60000"/>
                  <a:lumOff val="40000"/>
                </a:schemeClr>
              </a:buClr>
              <a:buFont typeface="Arial" panose="020B0604020202020204" pitchFamily="34" charset="0"/>
              <a:buChar cha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3">
            <a:extLst>
              <a:ext uri="{FF2B5EF4-FFF2-40B4-BE49-F238E27FC236}">
                <a16:creationId xmlns:a16="http://schemas.microsoft.com/office/drawing/2014/main" id="{7E445132-EF3F-8743-A580-9228BC296D19}"/>
              </a:ext>
            </a:extLst>
          </p:cNvPr>
          <p:cNvPicPr>
            <a:picLocks noChangeAspect="1" noChangeArrowheads="1"/>
          </p:cNvPicPr>
          <p:nvPr userDrawn="1"/>
        </p:nvPicPr>
        <p:blipFill>
          <a:blip r:embed="rId4">
            <a:biLevel thresh="25000"/>
            <a:extLst>
              <a:ext uri="{96DAC541-7B7A-43D3-8B79-37D633B846F1}">
                <asvg:svgBlip xmlns:asvg="http://schemas.microsoft.com/office/drawing/2016/SVG/main" xmlns="" r:embed="rId5"/>
              </a:ext>
            </a:extLst>
          </a:blip>
          <a:srcRect/>
          <a:stretch/>
        </p:blipFill>
        <p:spPr bwMode="auto">
          <a:xfrm>
            <a:off x="8101304" y="4689290"/>
            <a:ext cx="876625" cy="304384"/>
          </a:xfrm>
          <a:prstGeom prst="rect">
            <a:avLst/>
          </a:prstGeom>
          <a:noFill/>
        </p:spPr>
      </p:pic>
    </p:spTree>
    <p:extLst>
      <p:ext uri="{BB962C8B-B14F-4D97-AF65-F5344CB8AC3E}">
        <p14:creationId xmlns:p14="http://schemas.microsoft.com/office/powerpoint/2010/main" val="3019062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able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3"/>
          <p:cNvPicPr>
            <a:picLocks noChangeAspect="1" noChangeArrowheads="1"/>
          </p:cNvPicPr>
          <p:nvPr userDrawn="1"/>
        </p:nvPicPr>
        <p:blipFill>
          <a:blip r:embed="rId3">
            <a:biLevel thresh="25000"/>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5" name="Title 4">
            <a:extLst>
              <a:ext uri="{FF2B5EF4-FFF2-40B4-BE49-F238E27FC236}">
                <a16:creationId xmlns:a16="http://schemas.microsoft.com/office/drawing/2014/main" id="{45E4358A-4B30-2F43-AF9A-7A4BD0F12182}"/>
              </a:ext>
            </a:extLst>
          </p:cNvPr>
          <p:cNvSpPr>
            <a:spLocks noGrp="1"/>
          </p:cNvSpPr>
          <p:nvPr>
            <p:ph type="title" hasCustomPrompt="1"/>
          </p:nvPr>
        </p:nvSpPr>
        <p:spPr>
          <a:xfrm>
            <a:off x="452663" y="347594"/>
            <a:ext cx="4976468" cy="934945"/>
          </a:xfrm>
          <a:prstGeom prst="rect">
            <a:avLst/>
          </a:prstGeom>
        </p:spPr>
        <p:txBody>
          <a:bodyPr vert="horz" anchor="b">
            <a:noAutofit/>
          </a:bodyPr>
          <a:lstStyle>
            <a:lvl1pPr algn="l">
              <a:defRPr sz="2600" b="1" i="0">
                <a:solidFill>
                  <a:schemeClr val="tx1"/>
                </a:solidFill>
                <a:latin typeface="Helvetica" pitchFamily="2" charset="0"/>
                <a:cs typeface="Tahoma"/>
              </a:defRPr>
            </a:lvl1pPr>
          </a:lstStyle>
          <a:p>
            <a:r>
              <a:rPr lang="en-US" dirty="0"/>
              <a:t>Section</a:t>
            </a:r>
          </a:p>
        </p:txBody>
      </p:sp>
      <p:sp>
        <p:nvSpPr>
          <p:cNvPr id="6" name="Text Placeholder 3">
            <a:extLst>
              <a:ext uri="{FF2B5EF4-FFF2-40B4-BE49-F238E27FC236}">
                <a16:creationId xmlns:a16="http://schemas.microsoft.com/office/drawing/2014/main" id="{CBF2FF93-441F-2040-A276-344DE14F64CC}"/>
              </a:ext>
            </a:extLst>
          </p:cNvPr>
          <p:cNvSpPr>
            <a:spLocks noGrp="1"/>
          </p:cNvSpPr>
          <p:nvPr>
            <p:ph type="body" sz="quarter" idx="11" hasCustomPrompt="1"/>
          </p:nvPr>
        </p:nvSpPr>
        <p:spPr>
          <a:xfrm>
            <a:off x="459537" y="1543079"/>
            <a:ext cx="4976467" cy="1840201"/>
          </a:xfrm>
          <a:prstGeom prst="rect">
            <a:avLst/>
          </a:prstGeom>
        </p:spPr>
        <p:txBody>
          <a:bodyPr vert="horz" anchor="t">
            <a:normAutofit/>
          </a:bodyPr>
          <a:lstStyle>
            <a:lvl1pPr marL="0" indent="0" algn="l">
              <a:lnSpc>
                <a:spcPct val="100000"/>
              </a:lnSpc>
              <a:spcBef>
                <a:spcPts val="0"/>
              </a:spcBef>
              <a:spcAft>
                <a:spcPts val="1200"/>
              </a:spcAft>
              <a:buClr>
                <a:schemeClr val="bg1">
                  <a:lumMod val="85000"/>
                </a:schemeClr>
              </a:buClr>
              <a:buFontTx/>
              <a:buNone/>
              <a:defRPr sz="1400" b="0" i="0">
                <a:solidFill>
                  <a:schemeClr val="tx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200" b="0" i="0">
                <a:solidFill>
                  <a:schemeClr val="tx1">
                    <a:lumMod val="75000"/>
                    <a:lumOff val="25000"/>
                  </a:schemeClr>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Info</a:t>
            </a:r>
          </a:p>
        </p:txBody>
      </p:sp>
      <p:sp>
        <p:nvSpPr>
          <p:cNvPr id="8" name="Rectangle 7">
            <a:extLst>
              <a:ext uri="{FF2B5EF4-FFF2-40B4-BE49-F238E27FC236}">
                <a16:creationId xmlns:a16="http://schemas.microsoft.com/office/drawing/2014/main" id="{2D89B02A-5B39-9048-96FE-012796646CBE}"/>
              </a:ext>
            </a:extLst>
          </p:cNvPr>
          <p:cNvSpPr/>
          <p:nvPr userDrawn="1"/>
        </p:nvSpPr>
        <p:spPr bwMode="auto">
          <a:xfrm>
            <a:off x="539496" y="1389888"/>
            <a:ext cx="1746504" cy="56993"/>
          </a:xfrm>
          <a:prstGeom prst="rect">
            <a:avLst/>
          </a:prstGeom>
          <a:solidFill>
            <a:schemeClr val="tx1">
              <a:lumMod val="60000"/>
              <a:lumOff val="40000"/>
            </a:schemeClr>
          </a:solidFill>
          <a:ln w="6350" cap="sq" algn="ctr">
            <a:noFill/>
            <a:miter lim="800000"/>
            <a:headEnd/>
            <a:tailEnd/>
          </a:ln>
          <a:effectLst/>
        </p:spPr>
        <p:txBody>
          <a:bodyPr wrap="none" rtlCol="0" anchor="ctr"/>
          <a:lstStyle/>
          <a:p>
            <a:pPr algn="l"/>
            <a:endParaRPr lang="en-US" dirty="0">
              <a:solidFill>
                <a:schemeClr val="tx1"/>
              </a:solidFill>
              <a:latin typeface="+mn-lt"/>
              <a:cs typeface="Tahoma" pitchFamily="34" charset="0"/>
            </a:endParaRPr>
          </a:p>
        </p:txBody>
      </p:sp>
      <p:pic>
        <p:nvPicPr>
          <p:cNvPr id="4" name="Picture 3">
            <a:extLst>
              <a:ext uri="{FF2B5EF4-FFF2-40B4-BE49-F238E27FC236}">
                <a16:creationId xmlns:a16="http://schemas.microsoft.com/office/drawing/2014/main" id="{1BF22B25-47AC-FE4D-9C5B-C719A1BDDC84}"/>
              </a:ext>
            </a:extLst>
          </p:cNvPr>
          <p:cNvPicPr>
            <a:picLocks noChangeAspect="1"/>
          </p:cNvPicPr>
          <p:nvPr userDrawn="1"/>
        </p:nvPicPr>
        <p:blipFill>
          <a:blip r:embed="rId4"/>
          <a:srcRect/>
          <a:stretch/>
        </p:blipFill>
        <p:spPr>
          <a:xfrm>
            <a:off x="-852" y="0"/>
            <a:ext cx="276225" cy="5143500"/>
          </a:xfrm>
          <a:prstGeom prst="rect">
            <a:avLst/>
          </a:prstGeom>
        </p:spPr>
      </p:pic>
      <p:sp>
        <p:nvSpPr>
          <p:cNvPr id="13" name="Text Box 12">
            <a:extLst>
              <a:ext uri="{FF2B5EF4-FFF2-40B4-BE49-F238E27FC236}">
                <a16:creationId xmlns:a16="http://schemas.microsoft.com/office/drawing/2014/main" id="{2F4992CE-DD7D-AF46-9AF5-0B20EC8B83FF}"/>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bg2">
                    <a:alpha val="33000"/>
                  </a:schemeClr>
                </a:solidFill>
                <a:effectLst/>
                <a:uLnTx/>
                <a:uFillTx/>
                <a:latin typeface="Helvetica" pitchFamily="2" charset="0"/>
                <a:ea typeface="+mn-ea"/>
                <a:cs typeface="Tahoma"/>
              </a:rPr>
              <a:t>© Tyler Technologies 2020</a:t>
            </a:r>
          </a:p>
        </p:txBody>
      </p:sp>
    </p:spTree>
    <p:extLst>
      <p:ext uri="{BB962C8B-B14F-4D97-AF65-F5344CB8AC3E}">
        <p14:creationId xmlns:p14="http://schemas.microsoft.com/office/powerpoint/2010/main" val="3133141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Keyboar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3"/>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12" name="Title 4">
            <a:extLst>
              <a:ext uri="{FF2B5EF4-FFF2-40B4-BE49-F238E27FC236}">
                <a16:creationId xmlns:a16="http://schemas.microsoft.com/office/drawing/2014/main" id="{1214F2D4-7BCC-3C4B-9AFE-CD11A1129244}"/>
              </a:ext>
            </a:extLst>
          </p:cNvPr>
          <p:cNvSpPr>
            <a:spLocks noGrp="1"/>
          </p:cNvSpPr>
          <p:nvPr>
            <p:ph type="title" hasCustomPrompt="1"/>
          </p:nvPr>
        </p:nvSpPr>
        <p:spPr>
          <a:xfrm>
            <a:off x="452663" y="347594"/>
            <a:ext cx="4976468" cy="934945"/>
          </a:xfrm>
          <a:prstGeom prst="rect">
            <a:avLst/>
          </a:prstGeom>
        </p:spPr>
        <p:txBody>
          <a:bodyPr vert="horz" anchor="b">
            <a:noAutofit/>
          </a:bodyPr>
          <a:lstStyle>
            <a:lvl1pPr algn="l">
              <a:defRPr sz="2600" b="1" i="0">
                <a:solidFill>
                  <a:schemeClr val="tx1"/>
                </a:solidFill>
                <a:latin typeface="Helvetica" pitchFamily="2" charset="0"/>
                <a:cs typeface="Tahoma"/>
              </a:defRPr>
            </a:lvl1pPr>
          </a:lstStyle>
          <a:p>
            <a:r>
              <a:rPr lang="en-US"/>
              <a:t>Section</a:t>
            </a:r>
          </a:p>
        </p:txBody>
      </p:sp>
      <p:pic>
        <p:nvPicPr>
          <p:cNvPr id="9" name="Picture 8">
            <a:extLst>
              <a:ext uri="{FF2B5EF4-FFF2-40B4-BE49-F238E27FC236}">
                <a16:creationId xmlns:a16="http://schemas.microsoft.com/office/drawing/2014/main" id="{F0E7AB53-50BF-2044-9611-39740F49B656}"/>
              </a:ext>
            </a:extLst>
          </p:cNvPr>
          <p:cNvPicPr>
            <a:picLocks noChangeAspect="1"/>
          </p:cNvPicPr>
          <p:nvPr userDrawn="1"/>
        </p:nvPicPr>
        <p:blipFill>
          <a:blip r:embed="rId4"/>
          <a:srcRect/>
          <a:stretch/>
        </p:blipFill>
        <p:spPr>
          <a:xfrm>
            <a:off x="-852" y="0"/>
            <a:ext cx="276225" cy="5143500"/>
          </a:xfrm>
          <a:prstGeom prst="rect">
            <a:avLst/>
          </a:prstGeom>
        </p:spPr>
      </p:pic>
      <p:sp>
        <p:nvSpPr>
          <p:cNvPr id="10" name="Text Box 12">
            <a:extLst>
              <a:ext uri="{FF2B5EF4-FFF2-40B4-BE49-F238E27FC236}">
                <a16:creationId xmlns:a16="http://schemas.microsoft.com/office/drawing/2014/main" id="{F6376FCA-55BF-474B-8728-2134970B779A}"/>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tx2">
                    <a:alpha val="15000"/>
                  </a:schemeClr>
                </a:solidFill>
                <a:effectLst/>
                <a:uLnTx/>
                <a:uFillTx/>
                <a:latin typeface="Helvetica" pitchFamily="2" charset="0"/>
                <a:ea typeface="+mn-ea"/>
                <a:cs typeface="Tahoma"/>
              </a:rPr>
              <a:t>© Tyler Technologies 2020</a:t>
            </a:r>
          </a:p>
        </p:txBody>
      </p:sp>
      <p:sp>
        <p:nvSpPr>
          <p:cNvPr id="15" name="Rectangle 14">
            <a:extLst>
              <a:ext uri="{FF2B5EF4-FFF2-40B4-BE49-F238E27FC236}">
                <a16:creationId xmlns:a16="http://schemas.microsoft.com/office/drawing/2014/main" id="{0712F597-55F4-FA4B-A8CF-BCBD934BC85F}"/>
              </a:ext>
            </a:extLst>
          </p:cNvPr>
          <p:cNvSpPr/>
          <p:nvPr userDrawn="1"/>
        </p:nvSpPr>
        <p:spPr bwMode="auto">
          <a:xfrm>
            <a:off x="539496" y="1389888"/>
            <a:ext cx="1746504" cy="56993"/>
          </a:xfrm>
          <a:prstGeom prst="rect">
            <a:avLst/>
          </a:prstGeom>
          <a:solidFill>
            <a:schemeClr val="tx1">
              <a:lumMod val="60000"/>
              <a:lumOff val="40000"/>
            </a:schemeClr>
          </a:solidFill>
          <a:ln w="6350" cap="sq" algn="ctr">
            <a:noFill/>
            <a:miter lim="800000"/>
            <a:headEnd/>
            <a:tailEnd/>
          </a:ln>
          <a:effectLst/>
        </p:spPr>
        <p:txBody>
          <a:bodyPr wrap="none" rtlCol="0" anchor="ctr"/>
          <a:lstStyle/>
          <a:p>
            <a:pPr algn="l"/>
            <a:endParaRPr lang="en-US" dirty="0">
              <a:solidFill>
                <a:schemeClr val="tx1"/>
              </a:solidFill>
              <a:latin typeface="+mn-lt"/>
              <a:cs typeface="Tahoma" pitchFamily="34" charset="0"/>
            </a:endParaRPr>
          </a:p>
        </p:txBody>
      </p:sp>
      <p:sp>
        <p:nvSpPr>
          <p:cNvPr id="8" name="Text Placeholder 3">
            <a:extLst>
              <a:ext uri="{FF2B5EF4-FFF2-40B4-BE49-F238E27FC236}">
                <a16:creationId xmlns:a16="http://schemas.microsoft.com/office/drawing/2014/main" id="{7D5652F2-2691-974D-9DDC-67FEDFF44EF4}"/>
              </a:ext>
            </a:extLst>
          </p:cNvPr>
          <p:cNvSpPr>
            <a:spLocks noGrp="1"/>
          </p:cNvSpPr>
          <p:nvPr>
            <p:ph type="body" sz="quarter" idx="11" hasCustomPrompt="1"/>
          </p:nvPr>
        </p:nvSpPr>
        <p:spPr>
          <a:xfrm>
            <a:off x="459537" y="1543079"/>
            <a:ext cx="4976467" cy="1840201"/>
          </a:xfrm>
          <a:prstGeom prst="rect">
            <a:avLst/>
          </a:prstGeom>
        </p:spPr>
        <p:txBody>
          <a:bodyPr vert="horz" anchor="t">
            <a:normAutofit/>
          </a:bodyPr>
          <a:lstStyle>
            <a:lvl1pPr marL="0" indent="0" algn="l">
              <a:lnSpc>
                <a:spcPct val="100000"/>
              </a:lnSpc>
              <a:spcBef>
                <a:spcPts val="0"/>
              </a:spcBef>
              <a:spcAft>
                <a:spcPts val="1200"/>
              </a:spcAft>
              <a:buClr>
                <a:schemeClr val="bg1">
                  <a:lumMod val="85000"/>
                </a:schemeClr>
              </a:buClr>
              <a:buFontTx/>
              <a:buNone/>
              <a:defRPr sz="1400" b="0" i="0">
                <a:solidFill>
                  <a:schemeClr val="tx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200" b="0" i="0">
                <a:solidFill>
                  <a:schemeClr val="tx1">
                    <a:lumMod val="75000"/>
                    <a:lumOff val="25000"/>
                  </a:schemeClr>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Info</a:t>
            </a:r>
          </a:p>
        </p:txBody>
      </p:sp>
    </p:spTree>
    <p:extLst>
      <p:ext uri="{BB962C8B-B14F-4D97-AF65-F5344CB8AC3E}">
        <p14:creationId xmlns:p14="http://schemas.microsoft.com/office/powerpoint/2010/main" val="352977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Targe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3"/>
          <p:cNvPicPr>
            <a:picLocks noChangeAspect="1" noChangeArrowheads="1"/>
          </p:cNvPicPr>
          <p:nvPr userDrawn="1"/>
        </p:nvPicPr>
        <p:blipFill>
          <a:blip r:embed="rId3">
            <a:biLevel thresh="25000"/>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12" name="Title 4">
            <a:extLst>
              <a:ext uri="{FF2B5EF4-FFF2-40B4-BE49-F238E27FC236}">
                <a16:creationId xmlns:a16="http://schemas.microsoft.com/office/drawing/2014/main" id="{D7242CD6-A2C8-CD49-8F90-78EC3BFFFCF4}"/>
              </a:ext>
            </a:extLst>
          </p:cNvPr>
          <p:cNvSpPr>
            <a:spLocks noGrp="1"/>
          </p:cNvSpPr>
          <p:nvPr>
            <p:ph type="title" hasCustomPrompt="1"/>
          </p:nvPr>
        </p:nvSpPr>
        <p:spPr>
          <a:xfrm>
            <a:off x="452663" y="347594"/>
            <a:ext cx="4976468" cy="934945"/>
          </a:xfrm>
          <a:prstGeom prst="rect">
            <a:avLst/>
          </a:prstGeom>
        </p:spPr>
        <p:txBody>
          <a:bodyPr vert="horz" anchor="b">
            <a:noAutofit/>
          </a:bodyPr>
          <a:lstStyle>
            <a:lvl1pPr algn="l">
              <a:defRPr sz="2600" b="1" i="0">
                <a:solidFill>
                  <a:schemeClr val="tx1"/>
                </a:solidFill>
                <a:latin typeface="Helvetica" pitchFamily="2" charset="0"/>
                <a:cs typeface="Tahoma"/>
              </a:defRPr>
            </a:lvl1pPr>
          </a:lstStyle>
          <a:p>
            <a:r>
              <a:rPr lang="en-US"/>
              <a:t>Section</a:t>
            </a:r>
          </a:p>
        </p:txBody>
      </p:sp>
      <p:pic>
        <p:nvPicPr>
          <p:cNvPr id="9" name="Picture 8">
            <a:extLst>
              <a:ext uri="{FF2B5EF4-FFF2-40B4-BE49-F238E27FC236}">
                <a16:creationId xmlns:a16="http://schemas.microsoft.com/office/drawing/2014/main" id="{14EFECFF-D3A5-0E44-9875-252F14FF5C90}"/>
              </a:ext>
            </a:extLst>
          </p:cNvPr>
          <p:cNvPicPr>
            <a:picLocks noChangeAspect="1"/>
          </p:cNvPicPr>
          <p:nvPr userDrawn="1"/>
        </p:nvPicPr>
        <p:blipFill>
          <a:blip r:embed="rId4"/>
          <a:srcRect/>
          <a:stretch/>
        </p:blipFill>
        <p:spPr>
          <a:xfrm>
            <a:off x="-852" y="0"/>
            <a:ext cx="276225" cy="5143500"/>
          </a:xfrm>
          <a:prstGeom prst="rect">
            <a:avLst/>
          </a:prstGeom>
        </p:spPr>
      </p:pic>
      <p:sp>
        <p:nvSpPr>
          <p:cNvPr id="10" name="Text Box 12">
            <a:extLst>
              <a:ext uri="{FF2B5EF4-FFF2-40B4-BE49-F238E27FC236}">
                <a16:creationId xmlns:a16="http://schemas.microsoft.com/office/drawing/2014/main" id="{3C2A603A-2BFF-E34E-A290-B6EEA17B0C5E}"/>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tx2">
                    <a:alpha val="15000"/>
                  </a:schemeClr>
                </a:solidFill>
                <a:effectLst/>
                <a:uLnTx/>
                <a:uFillTx/>
                <a:latin typeface="Helvetica" pitchFamily="2" charset="0"/>
                <a:ea typeface="+mn-ea"/>
                <a:cs typeface="Tahoma"/>
              </a:rPr>
              <a:t>© Tyler Technologies 2020</a:t>
            </a:r>
          </a:p>
        </p:txBody>
      </p:sp>
      <p:sp>
        <p:nvSpPr>
          <p:cNvPr id="15" name="Rectangle 14">
            <a:extLst>
              <a:ext uri="{FF2B5EF4-FFF2-40B4-BE49-F238E27FC236}">
                <a16:creationId xmlns:a16="http://schemas.microsoft.com/office/drawing/2014/main" id="{01519059-1B39-7D41-9EC1-CC19FAF9DB4D}"/>
              </a:ext>
            </a:extLst>
          </p:cNvPr>
          <p:cNvSpPr/>
          <p:nvPr userDrawn="1"/>
        </p:nvSpPr>
        <p:spPr bwMode="auto">
          <a:xfrm>
            <a:off x="539496" y="1389888"/>
            <a:ext cx="1746504" cy="56993"/>
          </a:xfrm>
          <a:prstGeom prst="rect">
            <a:avLst/>
          </a:prstGeom>
          <a:solidFill>
            <a:schemeClr val="tx1">
              <a:lumMod val="60000"/>
              <a:lumOff val="40000"/>
            </a:schemeClr>
          </a:solidFill>
          <a:ln w="6350" cap="sq" algn="ctr">
            <a:noFill/>
            <a:miter lim="800000"/>
            <a:headEnd/>
            <a:tailEnd/>
          </a:ln>
          <a:effectLst/>
        </p:spPr>
        <p:txBody>
          <a:bodyPr wrap="none" rtlCol="0" anchor="ctr"/>
          <a:lstStyle/>
          <a:p>
            <a:pPr algn="l"/>
            <a:endParaRPr lang="en-US" dirty="0">
              <a:solidFill>
                <a:schemeClr val="tx1"/>
              </a:solidFill>
              <a:latin typeface="+mn-lt"/>
              <a:cs typeface="Tahoma" pitchFamily="34" charset="0"/>
            </a:endParaRPr>
          </a:p>
        </p:txBody>
      </p:sp>
      <p:sp>
        <p:nvSpPr>
          <p:cNvPr id="8" name="Text Placeholder 3">
            <a:extLst>
              <a:ext uri="{FF2B5EF4-FFF2-40B4-BE49-F238E27FC236}">
                <a16:creationId xmlns:a16="http://schemas.microsoft.com/office/drawing/2014/main" id="{FE9A58C6-009F-3844-95E3-F7FD62F08805}"/>
              </a:ext>
            </a:extLst>
          </p:cNvPr>
          <p:cNvSpPr>
            <a:spLocks noGrp="1"/>
          </p:cNvSpPr>
          <p:nvPr>
            <p:ph type="body" sz="quarter" idx="11" hasCustomPrompt="1"/>
          </p:nvPr>
        </p:nvSpPr>
        <p:spPr>
          <a:xfrm>
            <a:off x="459537" y="1543079"/>
            <a:ext cx="4976467" cy="1840201"/>
          </a:xfrm>
          <a:prstGeom prst="rect">
            <a:avLst/>
          </a:prstGeom>
        </p:spPr>
        <p:txBody>
          <a:bodyPr vert="horz" anchor="t">
            <a:normAutofit/>
          </a:bodyPr>
          <a:lstStyle>
            <a:lvl1pPr marL="0" indent="0" algn="l">
              <a:lnSpc>
                <a:spcPct val="100000"/>
              </a:lnSpc>
              <a:spcBef>
                <a:spcPts val="0"/>
              </a:spcBef>
              <a:spcAft>
                <a:spcPts val="1200"/>
              </a:spcAft>
              <a:buClr>
                <a:schemeClr val="bg1">
                  <a:lumMod val="85000"/>
                </a:schemeClr>
              </a:buClr>
              <a:buFontTx/>
              <a:buNone/>
              <a:defRPr sz="1400" b="0" i="0">
                <a:solidFill>
                  <a:schemeClr val="tx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200" b="0" i="0">
                <a:solidFill>
                  <a:schemeClr val="tx1">
                    <a:lumMod val="75000"/>
                    <a:lumOff val="25000"/>
                  </a:schemeClr>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Info</a:t>
            </a:r>
          </a:p>
        </p:txBody>
      </p:sp>
    </p:spTree>
    <p:extLst>
      <p:ext uri="{BB962C8B-B14F-4D97-AF65-F5344CB8AC3E}">
        <p14:creationId xmlns:p14="http://schemas.microsoft.com/office/powerpoint/2010/main" val="3988737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3"/>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13" name="Title 4">
            <a:extLst>
              <a:ext uri="{FF2B5EF4-FFF2-40B4-BE49-F238E27FC236}">
                <a16:creationId xmlns:a16="http://schemas.microsoft.com/office/drawing/2014/main" id="{E6CBAE8D-569B-AD43-89D3-646D2604768F}"/>
              </a:ext>
            </a:extLst>
          </p:cNvPr>
          <p:cNvSpPr>
            <a:spLocks noGrp="1"/>
          </p:cNvSpPr>
          <p:nvPr>
            <p:ph type="title" hasCustomPrompt="1"/>
          </p:nvPr>
        </p:nvSpPr>
        <p:spPr>
          <a:xfrm>
            <a:off x="452663" y="347594"/>
            <a:ext cx="4976468" cy="934945"/>
          </a:xfrm>
          <a:prstGeom prst="rect">
            <a:avLst/>
          </a:prstGeom>
        </p:spPr>
        <p:txBody>
          <a:bodyPr vert="horz" anchor="b">
            <a:noAutofit/>
          </a:bodyPr>
          <a:lstStyle>
            <a:lvl1pPr algn="l">
              <a:defRPr sz="2600" b="1" i="0">
                <a:solidFill>
                  <a:schemeClr val="tx1"/>
                </a:solidFill>
                <a:latin typeface="Helvetica" pitchFamily="2" charset="0"/>
                <a:cs typeface="Tahoma"/>
              </a:defRPr>
            </a:lvl1pPr>
          </a:lstStyle>
          <a:p>
            <a:r>
              <a:rPr lang="en-US"/>
              <a:t>Section</a:t>
            </a:r>
          </a:p>
        </p:txBody>
      </p:sp>
      <p:pic>
        <p:nvPicPr>
          <p:cNvPr id="9" name="Picture 8">
            <a:extLst>
              <a:ext uri="{FF2B5EF4-FFF2-40B4-BE49-F238E27FC236}">
                <a16:creationId xmlns:a16="http://schemas.microsoft.com/office/drawing/2014/main" id="{B9013573-833B-094B-943F-1984DB502F8B}"/>
              </a:ext>
            </a:extLst>
          </p:cNvPr>
          <p:cNvPicPr>
            <a:picLocks noChangeAspect="1"/>
          </p:cNvPicPr>
          <p:nvPr userDrawn="1"/>
        </p:nvPicPr>
        <p:blipFill>
          <a:blip r:embed="rId4"/>
          <a:srcRect/>
          <a:stretch/>
        </p:blipFill>
        <p:spPr>
          <a:xfrm>
            <a:off x="-852" y="0"/>
            <a:ext cx="276225" cy="5143500"/>
          </a:xfrm>
          <a:prstGeom prst="rect">
            <a:avLst/>
          </a:prstGeom>
        </p:spPr>
      </p:pic>
      <p:sp>
        <p:nvSpPr>
          <p:cNvPr id="12" name="Text Box 12">
            <a:extLst>
              <a:ext uri="{FF2B5EF4-FFF2-40B4-BE49-F238E27FC236}">
                <a16:creationId xmlns:a16="http://schemas.microsoft.com/office/drawing/2014/main" id="{89283CF6-C969-754E-91E3-8FBCDC771019}"/>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tx2">
                    <a:alpha val="15000"/>
                  </a:schemeClr>
                </a:solidFill>
                <a:effectLst/>
                <a:uLnTx/>
                <a:uFillTx/>
                <a:latin typeface="Helvetica" pitchFamily="2" charset="0"/>
                <a:ea typeface="+mn-ea"/>
                <a:cs typeface="Tahoma"/>
              </a:rPr>
              <a:t>© Tyler Technologies 2020</a:t>
            </a:r>
          </a:p>
        </p:txBody>
      </p:sp>
      <p:sp>
        <p:nvSpPr>
          <p:cNvPr id="16" name="Rectangle 15">
            <a:extLst>
              <a:ext uri="{FF2B5EF4-FFF2-40B4-BE49-F238E27FC236}">
                <a16:creationId xmlns:a16="http://schemas.microsoft.com/office/drawing/2014/main" id="{F377304B-B6DA-B146-B891-31BEFE22500C}"/>
              </a:ext>
            </a:extLst>
          </p:cNvPr>
          <p:cNvSpPr/>
          <p:nvPr userDrawn="1"/>
        </p:nvSpPr>
        <p:spPr bwMode="auto">
          <a:xfrm>
            <a:off x="539496" y="1389888"/>
            <a:ext cx="1746504" cy="56993"/>
          </a:xfrm>
          <a:prstGeom prst="rect">
            <a:avLst/>
          </a:prstGeom>
          <a:solidFill>
            <a:schemeClr val="tx1">
              <a:lumMod val="60000"/>
              <a:lumOff val="40000"/>
            </a:schemeClr>
          </a:solidFill>
          <a:ln w="6350" cap="sq" algn="ctr">
            <a:noFill/>
            <a:miter lim="800000"/>
            <a:headEnd/>
            <a:tailEnd/>
          </a:ln>
          <a:effectLst/>
        </p:spPr>
        <p:txBody>
          <a:bodyPr wrap="none" rtlCol="0" anchor="ctr"/>
          <a:lstStyle/>
          <a:p>
            <a:pPr algn="l"/>
            <a:endParaRPr lang="en-US" dirty="0">
              <a:solidFill>
                <a:schemeClr val="tx1"/>
              </a:solidFill>
              <a:latin typeface="+mn-lt"/>
              <a:cs typeface="Tahoma" pitchFamily="34" charset="0"/>
            </a:endParaRPr>
          </a:p>
        </p:txBody>
      </p:sp>
      <p:sp>
        <p:nvSpPr>
          <p:cNvPr id="8" name="Text Placeholder 3">
            <a:extLst>
              <a:ext uri="{FF2B5EF4-FFF2-40B4-BE49-F238E27FC236}">
                <a16:creationId xmlns:a16="http://schemas.microsoft.com/office/drawing/2014/main" id="{BDF25BAA-B6BC-B74A-B0BF-0EB04AB6E498}"/>
              </a:ext>
            </a:extLst>
          </p:cNvPr>
          <p:cNvSpPr>
            <a:spLocks noGrp="1"/>
          </p:cNvSpPr>
          <p:nvPr>
            <p:ph type="body" sz="quarter" idx="11" hasCustomPrompt="1"/>
          </p:nvPr>
        </p:nvSpPr>
        <p:spPr>
          <a:xfrm>
            <a:off x="459537" y="1543079"/>
            <a:ext cx="4976467" cy="1840201"/>
          </a:xfrm>
          <a:prstGeom prst="rect">
            <a:avLst/>
          </a:prstGeom>
        </p:spPr>
        <p:txBody>
          <a:bodyPr vert="horz" anchor="t">
            <a:normAutofit/>
          </a:bodyPr>
          <a:lstStyle>
            <a:lvl1pPr marL="0" indent="0" algn="l">
              <a:lnSpc>
                <a:spcPct val="100000"/>
              </a:lnSpc>
              <a:spcBef>
                <a:spcPts val="0"/>
              </a:spcBef>
              <a:spcAft>
                <a:spcPts val="1200"/>
              </a:spcAft>
              <a:buClr>
                <a:schemeClr val="bg1">
                  <a:lumMod val="85000"/>
                </a:schemeClr>
              </a:buClr>
              <a:buFontTx/>
              <a:buNone/>
              <a:defRPr sz="1400" b="0" i="0">
                <a:solidFill>
                  <a:schemeClr val="tx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200" b="0" i="0">
                <a:solidFill>
                  <a:schemeClr val="tx1">
                    <a:lumMod val="75000"/>
                    <a:lumOff val="25000"/>
                  </a:schemeClr>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Info</a:t>
            </a:r>
          </a:p>
        </p:txBody>
      </p:sp>
    </p:spTree>
    <p:extLst>
      <p:ext uri="{BB962C8B-B14F-4D97-AF65-F5344CB8AC3E}">
        <p14:creationId xmlns:p14="http://schemas.microsoft.com/office/powerpoint/2010/main" val="3824427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Bul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3"/>
          <p:cNvPicPr>
            <a:picLocks noChangeAspect="1" noChangeArrowheads="1"/>
          </p:cNvPicPr>
          <p:nvPr userDrawn="1"/>
        </p:nvPicPr>
        <p:blipFill>
          <a:blip r:embed="rId3">
            <a:biLevel thresh="25000"/>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13" name="Title 4">
            <a:extLst>
              <a:ext uri="{FF2B5EF4-FFF2-40B4-BE49-F238E27FC236}">
                <a16:creationId xmlns:a16="http://schemas.microsoft.com/office/drawing/2014/main" id="{E6CBAE8D-569B-AD43-89D3-646D2604768F}"/>
              </a:ext>
            </a:extLst>
          </p:cNvPr>
          <p:cNvSpPr>
            <a:spLocks noGrp="1"/>
          </p:cNvSpPr>
          <p:nvPr>
            <p:ph type="title" hasCustomPrompt="1"/>
          </p:nvPr>
        </p:nvSpPr>
        <p:spPr>
          <a:xfrm>
            <a:off x="452663" y="347594"/>
            <a:ext cx="4976468" cy="934945"/>
          </a:xfrm>
          <a:prstGeom prst="rect">
            <a:avLst/>
          </a:prstGeom>
        </p:spPr>
        <p:txBody>
          <a:bodyPr vert="horz" anchor="b">
            <a:noAutofit/>
          </a:bodyPr>
          <a:lstStyle>
            <a:lvl1pPr algn="l">
              <a:defRPr sz="2600" b="1" i="0">
                <a:solidFill>
                  <a:schemeClr val="tx1"/>
                </a:solidFill>
                <a:latin typeface="Helvetica" pitchFamily="2" charset="0"/>
                <a:cs typeface="Tahoma"/>
              </a:defRPr>
            </a:lvl1pPr>
          </a:lstStyle>
          <a:p>
            <a:r>
              <a:rPr lang="en-US"/>
              <a:t>Section</a:t>
            </a:r>
          </a:p>
        </p:txBody>
      </p:sp>
      <p:pic>
        <p:nvPicPr>
          <p:cNvPr id="9" name="Picture 8">
            <a:extLst>
              <a:ext uri="{FF2B5EF4-FFF2-40B4-BE49-F238E27FC236}">
                <a16:creationId xmlns:a16="http://schemas.microsoft.com/office/drawing/2014/main" id="{A6876B2C-4639-5746-9A51-B3FD9EDCC440}"/>
              </a:ext>
            </a:extLst>
          </p:cNvPr>
          <p:cNvPicPr>
            <a:picLocks noChangeAspect="1"/>
          </p:cNvPicPr>
          <p:nvPr userDrawn="1"/>
        </p:nvPicPr>
        <p:blipFill>
          <a:blip r:embed="rId4"/>
          <a:srcRect/>
          <a:stretch/>
        </p:blipFill>
        <p:spPr>
          <a:xfrm>
            <a:off x="-852" y="0"/>
            <a:ext cx="276225" cy="5143500"/>
          </a:xfrm>
          <a:prstGeom prst="rect">
            <a:avLst/>
          </a:prstGeom>
        </p:spPr>
      </p:pic>
      <p:sp>
        <p:nvSpPr>
          <p:cNvPr id="12" name="Text Box 12">
            <a:extLst>
              <a:ext uri="{FF2B5EF4-FFF2-40B4-BE49-F238E27FC236}">
                <a16:creationId xmlns:a16="http://schemas.microsoft.com/office/drawing/2014/main" id="{A73BB9D8-87A2-7147-9F2D-4288934F836E}"/>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bg2">
                    <a:alpha val="45000"/>
                  </a:schemeClr>
                </a:solidFill>
                <a:effectLst/>
                <a:uLnTx/>
                <a:uFillTx/>
                <a:latin typeface="Helvetica" pitchFamily="2" charset="0"/>
                <a:ea typeface="+mn-ea"/>
                <a:cs typeface="Tahoma"/>
              </a:rPr>
              <a:t>© Tyler Technologies 2020</a:t>
            </a:r>
          </a:p>
        </p:txBody>
      </p:sp>
      <p:sp>
        <p:nvSpPr>
          <p:cNvPr id="16" name="Rectangle 15">
            <a:extLst>
              <a:ext uri="{FF2B5EF4-FFF2-40B4-BE49-F238E27FC236}">
                <a16:creationId xmlns:a16="http://schemas.microsoft.com/office/drawing/2014/main" id="{A63A12A1-A5B3-A745-8AF2-BC1B626EDEFD}"/>
              </a:ext>
            </a:extLst>
          </p:cNvPr>
          <p:cNvSpPr/>
          <p:nvPr userDrawn="1"/>
        </p:nvSpPr>
        <p:spPr bwMode="auto">
          <a:xfrm>
            <a:off x="539496" y="1389888"/>
            <a:ext cx="1746504" cy="56993"/>
          </a:xfrm>
          <a:prstGeom prst="rect">
            <a:avLst/>
          </a:prstGeom>
          <a:solidFill>
            <a:schemeClr val="tx1">
              <a:lumMod val="60000"/>
              <a:lumOff val="40000"/>
            </a:schemeClr>
          </a:solidFill>
          <a:ln w="6350" cap="sq" algn="ctr">
            <a:noFill/>
            <a:miter lim="800000"/>
            <a:headEnd/>
            <a:tailEnd/>
          </a:ln>
          <a:effectLst/>
        </p:spPr>
        <p:txBody>
          <a:bodyPr wrap="none" rtlCol="0" anchor="ctr"/>
          <a:lstStyle/>
          <a:p>
            <a:pPr algn="l"/>
            <a:endParaRPr lang="en-US" dirty="0">
              <a:solidFill>
                <a:schemeClr val="tx1"/>
              </a:solidFill>
              <a:latin typeface="+mn-lt"/>
              <a:cs typeface="Tahoma" pitchFamily="34" charset="0"/>
            </a:endParaRPr>
          </a:p>
        </p:txBody>
      </p:sp>
      <p:sp>
        <p:nvSpPr>
          <p:cNvPr id="8" name="Text Placeholder 3">
            <a:extLst>
              <a:ext uri="{FF2B5EF4-FFF2-40B4-BE49-F238E27FC236}">
                <a16:creationId xmlns:a16="http://schemas.microsoft.com/office/drawing/2014/main" id="{1B5A250D-E8F4-734F-AE8B-87D139662044}"/>
              </a:ext>
            </a:extLst>
          </p:cNvPr>
          <p:cNvSpPr>
            <a:spLocks noGrp="1"/>
          </p:cNvSpPr>
          <p:nvPr>
            <p:ph type="body" sz="quarter" idx="11" hasCustomPrompt="1"/>
          </p:nvPr>
        </p:nvSpPr>
        <p:spPr>
          <a:xfrm>
            <a:off x="459537" y="1543079"/>
            <a:ext cx="4976467" cy="1840201"/>
          </a:xfrm>
          <a:prstGeom prst="rect">
            <a:avLst/>
          </a:prstGeom>
        </p:spPr>
        <p:txBody>
          <a:bodyPr vert="horz" anchor="t">
            <a:normAutofit/>
          </a:bodyPr>
          <a:lstStyle>
            <a:lvl1pPr marL="0" indent="0" algn="l">
              <a:lnSpc>
                <a:spcPct val="100000"/>
              </a:lnSpc>
              <a:spcBef>
                <a:spcPts val="0"/>
              </a:spcBef>
              <a:spcAft>
                <a:spcPts val="1200"/>
              </a:spcAft>
              <a:buClr>
                <a:schemeClr val="bg1">
                  <a:lumMod val="85000"/>
                </a:schemeClr>
              </a:buClr>
              <a:buFontTx/>
              <a:buNone/>
              <a:defRPr sz="1400" b="0" i="0">
                <a:solidFill>
                  <a:schemeClr val="tx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200" b="0" i="0">
                <a:solidFill>
                  <a:schemeClr val="tx1">
                    <a:lumMod val="75000"/>
                    <a:lumOff val="25000"/>
                  </a:schemeClr>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Info</a:t>
            </a:r>
          </a:p>
        </p:txBody>
      </p:sp>
    </p:spTree>
    <p:extLst>
      <p:ext uri="{BB962C8B-B14F-4D97-AF65-F5344CB8AC3E}">
        <p14:creationId xmlns:p14="http://schemas.microsoft.com/office/powerpoint/2010/main" val="3692799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Block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3"/>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13" name="Title 4">
            <a:extLst>
              <a:ext uri="{FF2B5EF4-FFF2-40B4-BE49-F238E27FC236}">
                <a16:creationId xmlns:a16="http://schemas.microsoft.com/office/drawing/2014/main" id="{E90222C8-ED50-FE45-A3F4-DC958EF52375}"/>
              </a:ext>
            </a:extLst>
          </p:cNvPr>
          <p:cNvSpPr>
            <a:spLocks noGrp="1"/>
          </p:cNvSpPr>
          <p:nvPr>
            <p:ph type="title" hasCustomPrompt="1"/>
          </p:nvPr>
        </p:nvSpPr>
        <p:spPr>
          <a:xfrm>
            <a:off x="452663" y="347594"/>
            <a:ext cx="4976468" cy="934945"/>
          </a:xfrm>
          <a:prstGeom prst="rect">
            <a:avLst/>
          </a:prstGeom>
        </p:spPr>
        <p:txBody>
          <a:bodyPr vert="horz" anchor="b">
            <a:noAutofit/>
          </a:bodyPr>
          <a:lstStyle>
            <a:lvl1pPr algn="l">
              <a:defRPr sz="2600" b="1" i="0">
                <a:solidFill>
                  <a:schemeClr val="tx1"/>
                </a:solidFill>
                <a:latin typeface="Helvetica" pitchFamily="2" charset="0"/>
                <a:cs typeface="Tahoma"/>
              </a:defRPr>
            </a:lvl1pPr>
          </a:lstStyle>
          <a:p>
            <a:r>
              <a:rPr lang="en-US"/>
              <a:t>Section</a:t>
            </a:r>
          </a:p>
        </p:txBody>
      </p:sp>
      <p:pic>
        <p:nvPicPr>
          <p:cNvPr id="9" name="Picture 8">
            <a:extLst>
              <a:ext uri="{FF2B5EF4-FFF2-40B4-BE49-F238E27FC236}">
                <a16:creationId xmlns:a16="http://schemas.microsoft.com/office/drawing/2014/main" id="{C7F2D7E5-D2D2-F04C-82E7-F72CFB14604E}"/>
              </a:ext>
            </a:extLst>
          </p:cNvPr>
          <p:cNvPicPr>
            <a:picLocks noChangeAspect="1"/>
          </p:cNvPicPr>
          <p:nvPr userDrawn="1"/>
        </p:nvPicPr>
        <p:blipFill>
          <a:blip r:embed="rId4"/>
          <a:srcRect/>
          <a:stretch/>
        </p:blipFill>
        <p:spPr>
          <a:xfrm>
            <a:off x="-852" y="0"/>
            <a:ext cx="276225" cy="5143500"/>
          </a:xfrm>
          <a:prstGeom prst="rect">
            <a:avLst/>
          </a:prstGeom>
        </p:spPr>
      </p:pic>
      <p:sp>
        <p:nvSpPr>
          <p:cNvPr id="12" name="Text Box 12">
            <a:extLst>
              <a:ext uri="{FF2B5EF4-FFF2-40B4-BE49-F238E27FC236}">
                <a16:creationId xmlns:a16="http://schemas.microsoft.com/office/drawing/2014/main" id="{FBF1787A-0FCB-544A-866B-8F47C4824EC1}"/>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tx2">
                    <a:alpha val="15000"/>
                  </a:schemeClr>
                </a:solidFill>
                <a:effectLst/>
                <a:uLnTx/>
                <a:uFillTx/>
                <a:latin typeface="Helvetica" pitchFamily="2" charset="0"/>
                <a:ea typeface="+mn-ea"/>
                <a:cs typeface="Tahoma"/>
              </a:rPr>
              <a:t>© Tyler Technologies 2020</a:t>
            </a:r>
          </a:p>
        </p:txBody>
      </p:sp>
      <p:sp>
        <p:nvSpPr>
          <p:cNvPr id="16" name="Rectangle 15">
            <a:extLst>
              <a:ext uri="{FF2B5EF4-FFF2-40B4-BE49-F238E27FC236}">
                <a16:creationId xmlns:a16="http://schemas.microsoft.com/office/drawing/2014/main" id="{F268C9B2-A374-5644-B2D8-61FBB8853409}"/>
              </a:ext>
            </a:extLst>
          </p:cNvPr>
          <p:cNvSpPr/>
          <p:nvPr userDrawn="1"/>
        </p:nvSpPr>
        <p:spPr bwMode="auto">
          <a:xfrm>
            <a:off x="539496" y="1389888"/>
            <a:ext cx="1746504" cy="56993"/>
          </a:xfrm>
          <a:prstGeom prst="rect">
            <a:avLst/>
          </a:prstGeom>
          <a:solidFill>
            <a:schemeClr val="tx1">
              <a:lumMod val="60000"/>
              <a:lumOff val="40000"/>
            </a:schemeClr>
          </a:solidFill>
          <a:ln w="6350" cap="sq" algn="ctr">
            <a:noFill/>
            <a:miter lim="800000"/>
            <a:headEnd/>
            <a:tailEnd/>
          </a:ln>
          <a:effectLst/>
        </p:spPr>
        <p:txBody>
          <a:bodyPr wrap="none" rtlCol="0" anchor="ctr"/>
          <a:lstStyle/>
          <a:p>
            <a:pPr algn="l"/>
            <a:endParaRPr lang="en-US" dirty="0">
              <a:solidFill>
                <a:schemeClr val="tx1"/>
              </a:solidFill>
              <a:latin typeface="+mn-lt"/>
              <a:cs typeface="Tahoma" pitchFamily="34" charset="0"/>
            </a:endParaRPr>
          </a:p>
        </p:txBody>
      </p:sp>
      <p:sp>
        <p:nvSpPr>
          <p:cNvPr id="8" name="Text Placeholder 3">
            <a:extLst>
              <a:ext uri="{FF2B5EF4-FFF2-40B4-BE49-F238E27FC236}">
                <a16:creationId xmlns:a16="http://schemas.microsoft.com/office/drawing/2014/main" id="{B9CC254C-FCE8-5942-A6CD-14D8D0DA1756}"/>
              </a:ext>
            </a:extLst>
          </p:cNvPr>
          <p:cNvSpPr>
            <a:spLocks noGrp="1"/>
          </p:cNvSpPr>
          <p:nvPr>
            <p:ph type="body" sz="quarter" idx="11" hasCustomPrompt="1"/>
          </p:nvPr>
        </p:nvSpPr>
        <p:spPr>
          <a:xfrm>
            <a:off x="459537" y="1543079"/>
            <a:ext cx="4976467" cy="1840201"/>
          </a:xfrm>
          <a:prstGeom prst="rect">
            <a:avLst/>
          </a:prstGeom>
        </p:spPr>
        <p:txBody>
          <a:bodyPr vert="horz" anchor="t">
            <a:normAutofit/>
          </a:bodyPr>
          <a:lstStyle>
            <a:lvl1pPr marL="0" indent="0" algn="l">
              <a:lnSpc>
                <a:spcPct val="100000"/>
              </a:lnSpc>
              <a:spcBef>
                <a:spcPts val="0"/>
              </a:spcBef>
              <a:spcAft>
                <a:spcPts val="1200"/>
              </a:spcAft>
              <a:buClr>
                <a:schemeClr val="bg1">
                  <a:lumMod val="85000"/>
                </a:schemeClr>
              </a:buClr>
              <a:buFontTx/>
              <a:buNone/>
              <a:defRPr sz="1400" b="0" i="0">
                <a:solidFill>
                  <a:schemeClr val="tx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200" b="0" i="0">
                <a:solidFill>
                  <a:schemeClr val="tx1">
                    <a:lumMod val="75000"/>
                    <a:lumOff val="25000"/>
                  </a:schemeClr>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Info</a:t>
            </a:r>
          </a:p>
        </p:txBody>
      </p:sp>
    </p:spTree>
    <p:extLst>
      <p:ext uri="{BB962C8B-B14F-4D97-AF65-F5344CB8AC3E}">
        <p14:creationId xmlns:p14="http://schemas.microsoft.com/office/powerpoint/2010/main" val="2632921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ection Bar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3"/>
          <p:cNvPicPr>
            <a:picLocks noChangeAspect="1" noChangeArrowheads="1"/>
          </p:cNvPicPr>
          <p:nvPr userDrawn="1"/>
        </p:nvPicPr>
        <p:blipFill>
          <a:blip r:embed="rId3">
            <a:biLevel thresh="25000"/>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8" name="Rectangle 7"/>
          <p:cNvSpPr/>
          <p:nvPr userDrawn="1"/>
        </p:nvSpPr>
        <p:spPr bwMode="auto">
          <a:xfrm>
            <a:off x="0" y="1931670"/>
            <a:ext cx="9144000" cy="1280160"/>
          </a:xfrm>
          <a:prstGeom prst="rect">
            <a:avLst/>
          </a:prstGeom>
          <a:solidFill>
            <a:schemeClr val="bg1">
              <a:alpha val="80000"/>
            </a:schemeClr>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Tahoma" pitchFamily="34" charset="0"/>
              <a:cs typeface="Tahoma" pitchFamily="34" charset="0"/>
            </a:endParaRPr>
          </a:p>
        </p:txBody>
      </p:sp>
      <p:sp>
        <p:nvSpPr>
          <p:cNvPr id="13" name="Title 1"/>
          <p:cNvSpPr>
            <a:spLocks noGrp="1"/>
          </p:cNvSpPr>
          <p:nvPr>
            <p:ph type="ctrTitle" hasCustomPrompt="1"/>
          </p:nvPr>
        </p:nvSpPr>
        <p:spPr>
          <a:xfrm>
            <a:off x="293914" y="2143125"/>
            <a:ext cx="8556172" cy="857250"/>
          </a:xfrm>
          <a:prstGeom prst="rect">
            <a:avLst/>
          </a:prstGeom>
        </p:spPr>
        <p:txBody>
          <a:bodyPr lIns="0" tIns="0" rIns="0" bIns="0" anchor="ctr" anchorCtr="0">
            <a:normAutofit/>
          </a:bodyPr>
          <a:lstStyle>
            <a:lvl1pPr marL="0" indent="0" algn="ctr" defTabSz="457200" rtl="0" eaLnBrk="1" latinLnBrk="0" hangingPunct="1">
              <a:spcBef>
                <a:spcPct val="0"/>
              </a:spcBef>
              <a:buNone/>
              <a:defRPr lang="en-US" sz="3000" b="1" kern="1200" dirty="0">
                <a:solidFill>
                  <a:schemeClr val="tx2"/>
                </a:solidFill>
                <a:latin typeface="+mj-lt"/>
                <a:ea typeface="+mj-ea"/>
                <a:cs typeface="Tahoma" pitchFamily="34" charset="0"/>
              </a:defRPr>
            </a:lvl1pPr>
          </a:lstStyle>
          <a:p>
            <a:r>
              <a:rPr lang="en-US" dirty="0"/>
              <a:t>Title Goes Here</a:t>
            </a:r>
          </a:p>
        </p:txBody>
      </p:sp>
      <p:sp>
        <p:nvSpPr>
          <p:cNvPr id="6" name="Text Box 12">
            <a:extLst>
              <a:ext uri="{FF2B5EF4-FFF2-40B4-BE49-F238E27FC236}">
                <a16:creationId xmlns:a16="http://schemas.microsoft.com/office/drawing/2014/main" id="{76E3A1EA-AC88-BB42-8AB1-C1F71607E762}"/>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rgbClr val="FFFFFF">
                    <a:alpha val="14902"/>
                  </a:srgbClr>
                </a:solidFill>
                <a:effectLst/>
                <a:uLnTx/>
                <a:uFillTx/>
                <a:latin typeface="Helvetica" pitchFamily="2" charset="0"/>
                <a:ea typeface="+mn-ea"/>
                <a:cs typeface="Tahoma"/>
              </a:rPr>
              <a:t>© Tyler Technologies 2020</a:t>
            </a:r>
          </a:p>
        </p:txBody>
      </p:sp>
    </p:spTree>
    <p:extLst>
      <p:ext uri="{BB962C8B-B14F-4D97-AF65-F5344CB8AC3E}">
        <p14:creationId xmlns:p14="http://schemas.microsoft.com/office/powerpoint/2010/main" val="3931598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ection Bar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3"/>
          <p:cNvPicPr>
            <a:picLocks noChangeAspect="1" noChangeArrowheads="1"/>
          </p:cNvPicPr>
          <p:nvPr userDrawn="1"/>
        </p:nvPicPr>
        <p:blipFill>
          <a:blip r:embed="rId3">
            <a:biLevel thresh="25000"/>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8" name="Rectangle 7"/>
          <p:cNvSpPr/>
          <p:nvPr userDrawn="1"/>
        </p:nvSpPr>
        <p:spPr bwMode="auto">
          <a:xfrm>
            <a:off x="0" y="1931670"/>
            <a:ext cx="9144000" cy="1280160"/>
          </a:xfrm>
          <a:prstGeom prst="rect">
            <a:avLst/>
          </a:prstGeom>
          <a:solidFill>
            <a:schemeClr val="tx1">
              <a:alpha val="85000"/>
            </a:schemeClr>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Tahoma" pitchFamily="34" charset="0"/>
              <a:cs typeface="Tahoma" pitchFamily="34" charset="0"/>
            </a:endParaRPr>
          </a:p>
        </p:txBody>
      </p:sp>
      <p:sp>
        <p:nvSpPr>
          <p:cNvPr id="13" name="Title 1"/>
          <p:cNvSpPr>
            <a:spLocks noGrp="1"/>
          </p:cNvSpPr>
          <p:nvPr>
            <p:ph type="ctrTitle" hasCustomPrompt="1"/>
          </p:nvPr>
        </p:nvSpPr>
        <p:spPr>
          <a:xfrm>
            <a:off x="293914" y="2143125"/>
            <a:ext cx="8556172" cy="857250"/>
          </a:xfrm>
          <a:prstGeom prst="rect">
            <a:avLst/>
          </a:prstGeom>
        </p:spPr>
        <p:txBody>
          <a:bodyPr lIns="0" tIns="0" rIns="0" bIns="0" anchor="ctr" anchorCtr="0">
            <a:normAutofit/>
          </a:bodyPr>
          <a:lstStyle>
            <a:lvl1pPr marL="0" indent="0" algn="ctr" defTabSz="457200" rtl="0" eaLnBrk="1" latinLnBrk="0" hangingPunct="1">
              <a:spcBef>
                <a:spcPct val="0"/>
              </a:spcBef>
              <a:buNone/>
              <a:defRPr lang="en-US" sz="3000" b="1" kern="1200" dirty="0">
                <a:solidFill>
                  <a:schemeClr val="bg1"/>
                </a:solidFill>
                <a:latin typeface="+mj-lt"/>
                <a:ea typeface="+mj-ea"/>
                <a:cs typeface="Tahoma" pitchFamily="34" charset="0"/>
              </a:defRPr>
            </a:lvl1pPr>
          </a:lstStyle>
          <a:p>
            <a:r>
              <a:rPr lang="en-US" dirty="0"/>
              <a:t>Title Goes Here</a:t>
            </a:r>
          </a:p>
        </p:txBody>
      </p:sp>
      <p:sp>
        <p:nvSpPr>
          <p:cNvPr id="7" name="Text Box 12">
            <a:extLst>
              <a:ext uri="{FF2B5EF4-FFF2-40B4-BE49-F238E27FC236}">
                <a16:creationId xmlns:a16="http://schemas.microsoft.com/office/drawing/2014/main" id="{ED561A4B-09D4-444A-8F5A-C2A94439211D}"/>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rgbClr val="FFFFFF">
                    <a:alpha val="14902"/>
                  </a:srgbClr>
                </a:solidFill>
                <a:effectLst/>
                <a:uLnTx/>
                <a:uFillTx/>
                <a:latin typeface="Helvetica" pitchFamily="2" charset="0"/>
                <a:ea typeface="+mn-ea"/>
                <a:cs typeface="Tahoma"/>
              </a:rPr>
              <a:t>© Tyler Technologies 2020</a:t>
            </a:r>
          </a:p>
        </p:txBody>
      </p:sp>
    </p:spTree>
    <p:extLst>
      <p:ext uri="{BB962C8B-B14F-4D97-AF65-F5344CB8AC3E}">
        <p14:creationId xmlns:p14="http://schemas.microsoft.com/office/powerpoint/2010/main" val="137783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ection Bar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ECDC606-91A7-C04E-901F-C928E692960C}"/>
              </a:ext>
            </a:extLst>
          </p:cNvPr>
          <p:cNvPicPr>
            <a:picLocks noChangeAspect="1"/>
          </p:cNvPicPr>
          <p:nvPr userDrawn="1"/>
        </p:nvPicPr>
        <p:blipFill rotWithShape="1">
          <a:blip r:embed="rId3">
            <a:alphaModFix amt="85000"/>
          </a:blip>
          <a:srcRect t="37556" b="37555"/>
          <a:stretch/>
        </p:blipFill>
        <p:spPr>
          <a:xfrm>
            <a:off x="0" y="1931670"/>
            <a:ext cx="9144000" cy="1280160"/>
          </a:xfrm>
          <a:prstGeom prst="rect">
            <a:avLst/>
          </a:prstGeom>
          <a:noFill/>
        </p:spPr>
      </p:pic>
      <p:pic>
        <p:nvPicPr>
          <p:cNvPr id="11" name="Picture 3"/>
          <p:cNvPicPr>
            <a:picLocks noChangeAspect="1" noChangeArrowheads="1"/>
          </p:cNvPicPr>
          <p:nvPr userDrawn="1"/>
        </p:nvPicPr>
        <p:blipFill>
          <a:blip r:embed="rId4">
            <a:biLevel thresh="25000"/>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13" name="Title 1"/>
          <p:cNvSpPr>
            <a:spLocks noGrp="1"/>
          </p:cNvSpPr>
          <p:nvPr>
            <p:ph type="ctrTitle" hasCustomPrompt="1"/>
          </p:nvPr>
        </p:nvSpPr>
        <p:spPr>
          <a:xfrm>
            <a:off x="293914" y="2143125"/>
            <a:ext cx="8556172" cy="857250"/>
          </a:xfrm>
          <a:prstGeom prst="rect">
            <a:avLst/>
          </a:prstGeom>
        </p:spPr>
        <p:txBody>
          <a:bodyPr lIns="0" tIns="0" rIns="0" bIns="0" anchor="ctr" anchorCtr="0">
            <a:normAutofit/>
          </a:bodyPr>
          <a:lstStyle>
            <a:lvl1pPr marL="0" indent="0" algn="ctr" defTabSz="457200" rtl="0" eaLnBrk="1" latinLnBrk="0" hangingPunct="1">
              <a:spcBef>
                <a:spcPct val="0"/>
              </a:spcBef>
              <a:buNone/>
              <a:defRPr lang="en-US" sz="3000" b="1" kern="1200" dirty="0">
                <a:solidFill>
                  <a:schemeClr val="bg1"/>
                </a:solidFill>
                <a:latin typeface="+mj-lt"/>
                <a:ea typeface="+mj-ea"/>
                <a:cs typeface="Tahoma" pitchFamily="34" charset="0"/>
              </a:defRPr>
            </a:lvl1pPr>
          </a:lstStyle>
          <a:p>
            <a:r>
              <a:rPr lang="en-US" dirty="0"/>
              <a:t>Title Goes Here</a:t>
            </a:r>
          </a:p>
        </p:txBody>
      </p:sp>
      <p:sp>
        <p:nvSpPr>
          <p:cNvPr id="8" name="Text Box 12">
            <a:extLst>
              <a:ext uri="{FF2B5EF4-FFF2-40B4-BE49-F238E27FC236}">
                <a16:creationId xmlns:a16="http://schemas.microsoft.com/office/drawing/2014/main" id="{573776AF-8DA2-CD4A-B7E6-FC1F115F86FC}"/>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rgbClr val="FFFFFF">
                    <a:alpha val="14902"/>
                  </a:srgbClr>
                </a:solidFill>
                <a:effectLst/>
                <a:uLnTx/>
                <a:uFillTx/>
                <a:latin typeface="Helvetica" pitchFamily="2" charset="0"/>
                <a:ea typeface="+mn-ea"/>
                <a:cs typeface="Tahoma"/>
              </a:rPr>
              <a:t>© Tyler Technologies 2020</a:t>
            </a:r>
          </a:p>
        </p:txBody>
      </p:sp>
    </p:spTree>
    <p:extLst>
      <p:ext uri="{BB962C8B-B14F-4D97-AF65-F5344CB8AC3E}">
        <p14:creationId xmlns:p14="http://schemas.microsoft.com/office/powerpoint/2010/main" val="1843629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Dark">
    <p:bg>
      <p:bgRef idx="1001">
        <a:schemeClr val="bg2"/>
      </p:bgRef>
    </p:bg>
    <p:spTree>
      <p:nvGrpSpPr>
        <p:cNvPr id="1" name=""/>
        <p:cNvGrpSpPr/>
        <p:nvPr/>
      </p:nvGrpSpPr>
      <p:grpSpPr>
        <a:xfrm>
          <a:off x="0" y="0"/>
          <a:ext cx="0" cy="0"/>
          <a:chOff x="0" y="0"/>
          <a:chExt cx="0" cy="0"/>
        </a:xfrm>
      </p:grpSpPr>
      <p:pic>
        <p:nvPicPr>
          <p:cNvPr id="3" name="Picture 2" descr="Tyler Technologies Logo">
            <a:extLst>
              <a:ext uri="{FF2B5EF4-FFF2-40B4-BE49-F238E27FC236}">
                <a16:creationId xmlns:a16="http://schemas.microsoft.com/office/drawing/2014/main" id="{CA9D16D2-D5D1-6047-BC26-81A53041E074}"/>
              </a:ext>
            </a:extLst>
          </p:cNvPr>
          <p:cNvPicPr>
            <a:picLocks noChangeAspect="1"/>
          </p:cNvPicPr>
          <p:nvPr userDrawn="1"/>
        </p:nvPicPr>
        <p:blipFill>
          <a:blip r:embed="rId2">
            <a:biLevel thresh="25000"/>
          </a:blip>
          <a:stretch>
            <a:fillRect/>
          </a:stretch>
        </p:blipFill>
        <p:spPr>
          <a:xfrm>
            <a:off x="388276" y="2206792"/>
            <a:ext cx="2116929" cy="729917"/>
          </a:xfrm>
          <a:prstGeom prst="rect">
            <a:avLst/>
          </a:prstGeom>
        </p:spPr>
      </p:pic>
      <p:sp>
        <p:nvSpPr>
          <p:cNvPr id="20" name="Text Box 12">
            <a:extLst>
              <a:ext uri="{FF2B5EF4-FFF2-40B4-BE49-F238E27FC236}">
                <a16:creationId xmlns:a16="http://schemas.microsoft.com/office/drawing/2014/main" id="{14E0D8A3-7C63-B448-A9B1-77992B8D3A89}"/>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a:ln>
                  <a:noFill/>
                </a:ln>
                <a:solidFill>
                  <a:schemeClr val="bg1">
                    <a:alpha val="15000"/>
                  </a:schemeClr>
                </a:solidFill>
                <a:effectLst/>
                <a:uLnTx/>
                <a:uFillTx/>
                <a:latin typeface="Tahoma"/>
                <a:ea typeface="+mn-ea"/>
                <a:cs typeface="Tahoma"/>
              </a:rPr>
              <a:t>© Tyler Technologies 2020</a:t>
            </a:r>
          </a:p>
        </p:txBody>
      </p:sp>
      <p:sp>
        <p:nvSpPr>
          <p:cNvPr id="11" name="Title 4">
            <a:extLst>
              <a:ext uri="{FF2B5EF4-FFF2-40B4-BE49-F238E27FC236}">
                <a16:creationId xmlns:a16="http://schemas.microsoft.com/office/drawing/2014/main" id="{DEDC825F-5EF3-F749-B4B6-F89FEDD5256D}"/>
              </a:ext>
            </a:extLst>
          </p:cNvPr>
          <p:cNvSpPr>
            <a:spLocks noGrp="1"/>
          </p:cNvSpPr>
          <p:nvPr>
            <p:ph type="title" hasCustomPrompt="1"/>
          </p:nvPr>
        </p:nvSpPr>
        <p:spPr>
          <a:xfrm>
            <a:off x="3210296" y="1708320"/>
            <a:ext cx="5701971" cy="797521"/>
          </a:xfrm>
          <a:prstGeom prst="rect">
            <a:avLst/>
          </a:prstGeom>
        </p:spPr>
        <p:txBody>
          <a:bodyPr vert="horz" anchor="b">
            <a:normAutofit/>
          </a:bodyPr>
          <a:lstStyle>
            <a:lvl1pPr algn="l">
              <a:defRPr sz="2600" b="1" i="0">
                <a:solidFill>
                  <a:schemeClr val="tx1"/>
                </a:solidFill>
                <a:latin typeface="Helvetica" pitchFamily="2" charset="0"/>
                <a:cs typeface="Tahoma"/>
              </a:defRPr>
            </a:lvl1pPr>
          </a:lstStyle>
          <a:p>
            <a:r>
              <a:rPr lang="en-US" dirty="0"/>
              <a:t>Title</a:t>
            </a:r>
          </a:p>
        </p:txBody>
      </p:sp>
      <p:sp>
        <p:nvSpPr>
          <p:cNvPr id="12" name="Text Placeholder 3">
            <a:extLst>
              <a:ext uri="{FF2B5EF4-FFF2-40B4-BE49-F238E27FC236}">
                <a16:creationId xmlns:a16="http://schemas.microsoft.com/office/drawing/2014/main" id="{51ACBE73-0FCE-1A4A-95EB-75309666441B}"/>
              </a:ext>
            </a:extLst>
          </p:cNvPr>
          <p:cNvSpPr>
            <a:spLocks noGrp="1"/>
          </p:cNvSpPr>
          <p:nvPr>
            <p:ph type="body" sz="quarter" idx="11" hasCustomPrompt="1"/>
          </p:nvPr>
        </p:nvSpPr>
        <p:spPr>
          <a:xfrm>
            <a:off x="3229085" y="2658145"/>
            <a:ext cx="5701971" cy="688057"/>
          </a:xfrm>
          <a:prstGeom prst="rect">
            <a:avLst/>
          </a:prstGeom>
        </p:spPr>
        <p:txBody>
          <a:bodyPr vert="horz" anchor="t">
            <a:normAutofit/>
          </a:bodyPr>
          <a:lstStyle>
            <a:lvl1pPr marL="0" indent="0" algn="l">
              <a:lnSpc>
                <a:spcPct val="100000"/>
              </a:lnSpc>
              <a:spcBef>
                <a:spcPts val="0"/>
              </a:spcBef>
              <a:spcAft>
                <a:spcPts val="1200"/>
              </a:spcAft>
              <a:buClr>
                <a:srgbClr val="8F9B49"/>
              </a:buClr>
              <a:buFont typeface="Arial" charset="0"/>
              <a:buNone/>
              <a:defRPr sz="1600" b="0" i="0">
                <a:solidFill>
                  <a:schemeClr val="tx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200" b="0" i="0">
                <a:solidFill>
                  <a:schemeClr val="tx1">
                    <a:lumMod val="75000"/>
                    <a:lumOff val="25000"/>
                  </a:schemeClr>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Subtitle</a:t>
            </a:r>
          </a:p>
        </p:txBody>
      </p:sp>
      <p:sp>
        <p:nvSpPr>
          <p:cNvPr id="14" name="Rectangle 13">
            <a:extLst>
              <a:ext uri="{FF2B5EF4-FFF2-40B4-BE49-F238E27FC236}">
                <a16:creationId xmlns:a16="http://schemas.microsoft.com/office/drawing/2014/main" id="{72382093-1FC2-E344-886D-AB7A36BCF17E}"/>
              </a:ext>
            </a:extLst>
          </p:cNvPr>
          <p:cNvSpPr/>
          <p:nvPr userDrawn="1"/>
        </p:nvSpPr>
        <p:spPr bwMode="auto">
          <a:xfrm>
            <a:off x="3313135" y="2543254"/>
            <a:ext cx="1746504" cy="56993"/>
          </a:xfrm>
          <a:prstGeom prst="rect">
            <a:avLst/>
          </a:prstGeom>
          <a:solidFill>
            <a:schemeClr val="bg1">
              <a:lumMod val="60000"/>
              <a:lumOff val="40000"/>
              <a:alpha val="30000"/>
            </a:schemeClr>
          </a:solidFill>
          <a:ln w="6350" cap="sq" algn="ctr">
            <a:noFill/>
            <a:miter lim="800000"/>
            <a:headEnd/>
            <a:tailEnd/>
          </a:ln>
          <a:effectLst/>
        </p:spPr>
        <p:txBody>
          <a:bodyPr wrap="none" rtlCol="0" anchor="ctr"/>
          <a:lstStyle/>
          <a:p>
            <a:pPr algn="ctr"/>
            <a:endParaRPr lang="en-US" dirty="0">
              <a:solidFill>
                <a:schemeClr val="tx1"/>
              </a:solidFill>
              <a:latin typeface="+mn-lt"/>
              <a:cs typeface="Tahoma" pitchFamily="34" charset="0"/>
            </a:endParaRPr>
          </a:p>
        </p:txBody>
      </p:sp>
    </p:spTree>
    <p:extLst>
      <p:ext uri="{BB962C8B-B14F-4D97-AF65-F5344CB8AC3E}">
        <p14:creationId xmlns:p14="http://schemas.microsoft.com/office/powerpoint/2010/main" val="11430863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836">
          <p15:clr>
            <a:srgbClr val="FBAE40"/>
          </p15:clr>
        </p15:guide>
        <p15:guide id="2" pos="2064">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Header Footer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4386335"/>
            <a:ext cx="9144000" cy="757165"/>
          </a:xfrm>
          <a:prstGeom prst="rect">
            <a:avLst/>
          </a:prstGeom>
        </p:spPr>
      </p:pic>
      <p:sp>
        <p:nvSpPr>
          <p:cNvPr id="9" name="Text Box 12"/>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342900" rtl="0" eaLnBrk="1" fontAlgn="auto" latinLnBrk="0" hangingPunct="1">
              <a:lnSpc>
                <a:spcPct val="100000"/>
              </a:lnSpc>
              <a:spcBef>
                <a:spcPct val="0"/>
              </a:spcBef>
              <a:spcAft>
                <a:spcPts val="0"/>
              </a:spcAft>
              <a:buClrTx/>
              <a:buSzTx/>
              <a:buFontTx/>
              <a:buNone/>
              <a:tabLst/>
              <a:defRPr/>
            </a:pPr>
            <a:r>
              <a:rPr kumimoji="0" lang="en-US" sz="525" b="0" i="0" u="none" strike="noStrike" kern="1200" cap="none" spc="0" normalizeH="0" baseline="0" noProof="0" dirty="0">
                <a:ln>
                  <a:noFill/>
                </a:ln>
                <a:solidFill>
                  <a:schemeClr val="tx2"/>
                </a:solidFill>
                <a:effectLst/>
                <a:uLnTx/>
                <a:uFillTx/>
                <a:latin typeface="Tahoma" pitchFamily="34" charset="0"/>
                <a:ea typeface="+mn-ea"/>
                <a:cs typeface="Tahoma" pitchFamily="34" charset="0"/>
              </a:rPr>
              <a:t>© Tyler Technologies 2015</a:t>
            </a:r>
          </a:p>
        </p:txBody>
      </p:sp>
      <p:pic>
        <p:nvPicPr>
          <p:cNvPr id="10" name="Picture 3" descr="W:\Inprogress\15031-Tyler Tech PPT Template-CB\powerpoint\artwork\raster\tylerlogo_R.png"/>
          <p:cNvPicPr>
            <a:picLocks noChangeAspect="1" noChangeArrowheads="1"/>
          </p:cNvPicPr>
          <p:nvPr userDrawn="1"/>
        </p:nvPicPr>
        <p:blipFill>
          <a:blip r:embed="rId3"/>
          <a:srcRect l="33405" t="40553" r="17274" b="44995"/>
          <a:stretch>
            <a:fillRect/>
          </a:stretch>
        </p:blipFill>
        <p:spPr bwMode="auto">
          <a:xfrm>
            <a:off x="7768433" y="4674314"/>
            <a:ext cx="1166672" cy="331806"/>
          </a:xfrm>
          <a:prstGeom prst="rect">
            <a:avLst/>
          </a:prstGeom>
          <a:noFill/>
        </p:spPr>
      </p:pic>
      <p:sp>
        <p:nvSpPr>
          <p:cNvPr id="11" name="Rectangle 5"/>
          <p:cNvSpPr txBox="1">
            <a:spLocks noChangeArrowheads="1"/>
          </p:cNvSpPr>
          <p:nvPr userDrawn="1"/>
        </p:nvSpPr>
        <p:spPr bwMode="gray">
          <a:xfrm>
            <a:off x="369939" y="4856850"/>
            <a:ext cx="803275" cy="167878"/>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algn="r" eaLnBrk="0" hangingPunct="0">
              <a:lnSpc>
                <a:spcPct val="100000"/>
              </a:lnSpc>
              <a:spcBef>
                <a:spcPct val="0"/>
              </a:spcBef>
              <a:defRPr sz="1000">
                <a:solidFill>
                  <a:schemeClr val="tx2"/>
                </a:solidFill>
              </a:defRPr>
            </a:lvl1pPr>
          </a:lstStyle>
          <a:p>
            <a:pPr marL="0" marR="0" lvl="0" indent="0" algn="l" defTabSz="685800" rtl="0" eaLnBrk="0" fontAlgn="base" latinLnBrk="0" hangingPunct="0">
              <a:lnSpc>
                <a:spcPct val="100000"/>
              </a:lnSpc>
              <a:spcBef>
                <a:spcPct val="0"/>
              </a:spcBef>
              <a:spcAft>
                <a:spcPct val="0"/>
              </a:spcAft>
              <a:buClrTx/>
              <a:buSzTx/>
              <a:buFontTx/>
              <a:buNone/>
              <a:tabLst/>
              <a:defRPr/>
            </a:pPr>
            <a:fld id="{2C78AFB4-C6FC-46C2-866E-1D035D18C516}" type="slidenum">
              <a:rPr kumimoji="0" lang="en-US" sz="525" b="0" i="0" u="none" strike="noStrike" kern="1200" cap="none" spc="0" normalizeH="0" baseline="0" noProof="0" smtClean="0">
                <a:ln>
                  <a:noFill/>
                </a:ln>
                <a:solidFill>
                  <a:schemeClr val="tx2"/>
                </a:solidFill>
                <a:effectLst/>
                <a:uLnTx/>
                <a:uFillTx/>
                <a:latin typeface="Arial" charset="0"/>
                <a:ea typeface="+mn-ea"/>
                <a:cs typeface="+mn-cs"/>
              </a:rPr>
              <a:pPr marL="0" marR="0" lvl="0" indent="0" algn="l" defTabSz="685800" rtl="0" eaLnBrk="0" fontAlgn="base" latinLnBrk="0" hangingPunct="0">
                <a:lnSpc>
                  <a:spcPct val="100000"/>
                </a:lnSpc>
                <a:spcBef>
                  <a:spcPct val="0"/>
                </a:spcBef>
                <a:spcAft>
                  <a:spcPct val="0"/>
                </a:spcAft>
                <a:buClrTx/>
                <a:buSzTx/>
                <a:buFontTx/>
                <a:buNone/>
                <a:tabLst/>
                <a:defRPr/>
              </a:pPr>
              <a:t>‹#›</a:t>
            </a:fld>
            <a:endParaRPr kumimoji="0" lang="en-US" sz="525" b="0" i="0" u="none" strike="noStrike" kern="1200" cap="none" spc="0" normalizeH="0" baseline="0" noProof="0" dirty="0">
              <a:ln>
                <a:noFill/>
              </a:ln>
              <a:solidFill>
                <a:schemeClr val="tx2"/>
              </a:solidFill>
              <a:effectLst/>
              <a:uLnTx/>
              <a:uFillTx/>
              <a:latin typeface="Arial" charset="0"/>
              <a:ea typeface="+mn-ea"/>
              <a:cs typeface="+mn-cs"/>
            </a:endParaRPr>
          </a:p>
        </p:txBody>
      </p:sp>
      <p:sp>
        <p:nvSpPr>
          <p:cNvPr id="4" name="Text Placeholder 3"/>
          <p:cNvSpPr>
            <a:spLocks noGrp="1"/>
          </p:cNvSpPr>
          <p:nvPr>
            <p:ph type="body" sz="quarter" idx="10"/>
          </p:nvPr>
        </p:nvSpPr>
        <p:spPr>
          <a:xfrm>
            <a:off x="278803" y="737736"/>
            <a:ext cx="8552291" cy="3639126"/>
          </a:xfrm>
          <a:prstGeom prst="rect">
            <a:avLst/>
          </a:prstGeom>
        </p:spPr>
        <p:txBody>
          <a:bodyPr vert="horz"/>
          <a:lstStyle>
            <a:lvl1pPr marL="257175" indent="-257175">
              <a:buClr>
                <a:srgbClr val="8F9B49"/>
              </a:buClr>
              <a:buFont typeface="Arial"/>
              <a:buChar char="•"/>
              <a:defRPr sz="1800">
                <a:solidFill>
                  <a:schemeClr val="tx1">
                    <a:lumMod val="75000"/>
                    <a:lumOff val="25000"/>
                  </a:schemeClr>
                </a:solidFill>
                <a:latin typeface="Tahoma"/>
                <a:cs typeface="Tahoma"/>
              </a:defRPr>
            </a:lvl1pPr>
            <a:lvl2pPr>
              <a:buClr>
                <a:srgbClr val="8F9B49"/>
              </a:buClr>
              <a:defRPr sz="1500">
                <a:solidFill>
                  <a:schemeClr val="tx1">
                    <a:lumMod val="75000"/>
                    <a:lumOff val="25000"/>
                  </a:schemeClr>
                </a:solidFill>
                <a:latin typeface="Tahoma"/>
                <a:cs typeface="Tahoma"/>
              </a:defRPr>
            </a:lvl2pPr>
            <a:lvl3pPr>
              <a:buClr>
                <a:srgbClr val="8F9B49"/>
              </a:buClr>
              <a:defRPr sz="1350">
                <a:solidFill>
                  <a:schemeClr val="tx1">
                    <a:lumMod val="75000"/>
                    <a:lumOff val="25000"/>
                  </a:schemeClr>
                </a:solidFill>
                <a:latin typeface="Tahoma"/>
                <a:cs typeface="Tahoma"/>
              </a:defRPr>
            </a:lvl3pPr>
            <a:lvl4pPr>
              <a:buClr>
                <a:srgbClr val="8F9B49"/>
              </a:buClr>
              <a:defRPr sz="1200">
                <a:solidFill>
                  <a:schemeClr val="tx1">
                    <a:lumMod val="75000"/>
                    <a:lumOff val="25000"/>
                  </a:schemeClr>
                </a:solidFill>
                <a:latin typeface="Tahoma"/>
                <a:cs typeface="Tahoma"/>
              </a:defRPr>
            </a:lvl4pPr>
            <a:lvl5pPr>
              <a:buClr>
                <a:srgbClr val="8F9B49"/>
              </a:buClr>
              <a:defRPr sz="1200">
                <a:solidFill>
                  <a:schemeClr val="tx1">
                    <a:lumMod val="75000"/>
                    <a:lumOff val="25000"/>
                  </a:schemeClr>
                </a:solidFill>
                <a:latin typeface="Tahoma"/>
                <a:cs typeface="Tahom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p:nvPr>
        </p:nvSpPr>
        <p:spPr>
          <a:xfrm>
            <a:off x="273677" y="194967"/>
            <a:ext cx="8564758" cy="460185"/>
          </a:xfrm>
          <a:prstGeom prst="rect">
            <a:avLst/>
          </a:prstGeom>
        </p:spPr>
        <p:txBody>
          <a:bodyPr vert="horz"/>
          <a:lstStyle>
            <a:lvl1pPr algn="l">
              <a:defRPr sz="2400" b="1">
                <a:solidFill>
                  <a:schemeClr val="tx2"/>
                </a:solidFill>
                <a:latin typeface="Tahoma"/>
                <a:cs typeface="Tahoma"/>
              </a:defRPr>
            </a:lvl1pPr>
          </a:lstStyle>
          <a:p>
            <a:r>
              <a:rPr lang="en-US"/>
              <a:t>Click to edit Master title style</a:t>
            </a:r>
            <a:endParaRPr lang="en-US" dirty="0"/>
          </a:p>
        </p:txBody>
      </p:sp>
    </p:spTree>
    <p:extLst>
      <p:ext uri="{BB962C8B-B14F-4D97-AF65-F5344CB8AC3E}">
        <p14:creationId xmlns:p14="http://schemas.microsoft.com/office/powerpoint/2010/main" val="41928310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680AC97D-D60A-4D42-85AF-A2846358C818}"/>
              </a:ext>
            </a:extLst>
          </p:cNvPr>
          <p:cNvSpPr>
            <a:spLocks noGrp="1"/>
          </p:cNvSpPr>
          <p:nvPr>
            <p:ph type="title"/>
          </p:nvPr>
        </p:nvSpPr>
        <p:spPr>
          <a:xfrm>
            <a:off x="344621" y="188732"/>
            <a:ext cx="8564758" cy="536936"/>
          </a:xfrm>
          <a:prstGeom prst="rect">
            <a:avLst/>
          </a:prstGeom>
        </p:spPr>
        <p:txBody>
          <a:bodyPr vert="horz" anchor="ctr"/>
          <a:lstStyle>
            <a:lvl1pPr algn="l">
              <a:defRPr sz="2400" b="1" i="0">
                <a:solidFill>
                  <a:schemeClr val="tx1"/>
                </a:solidFill>
                <a:latin typeface="Helvetica" pitchFamily="2" charset="0"/>
                <a:cs typeface="Tahoma"/>
              </a:defRPr>
            </a:lvl1pPr>
          </a:lstStyle>
          <a:p>
            <a:r>
              <a:rPr lang="en-US" dirty="0"/>
              <a:t>Click to edit Master title style</a:t>
            </a:r>
          </a:p>
        </p:txBody>
      </p:sp>
    </p:spTree>
    <p:extLst>
      <p:ext uri="{BB962C8B-B14F-4D97-AF65-F5344CB8AC3E}">
        <p14:creationId xmlns:p14="http://schemas.microsoft.com/office/powerpoint/2010/main" val="1251312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99137" y="818009"/>
            <a:ext cx="8386957" cy="3550065"/>
          </a:xfrm>
          <a:prstGeom prst="rect">
            <a:avLst/>
          </a:prstGeom>
        </p:spPr>
        <p:txBody>
          <a:bodyPr vert="horz" anchor="ctr">
            <a:normAutofit/>
          </a:bodyPr>
          <a:lstStyle>
            <a:lvl1pPr marL="0" indent="0" algn="l">
              <a:lnSpc>
                <a:spcPct val="100000"/>
              </a:lnSpc>
              <a:spcBef>
                <a:spcPts val="0"/>
              </a:spcBef>
              <a:spcAft>
                <a:spcPts val="1200"/>
              </a:spcAft>
              <a:buClr>
                <a:schemeClr val="bg1">
                  <a:lumMod val="85000"/>
                </a:schemeClr>
              </a:buClr>
              <a:buFontTx/>
              <a:buNone/>
              <a:defRPr sz="1800" b="0" i="0">
                <a:solidFill>
                  <a:schemeClr val="tx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bg1">
                  <a:lumMod val="85000"/>
                </a:schemeClr>
              </a:buClr>
              <a:buFont typeface="Arial" charset="0"/>
              <a:buChar char="•"/>
              <a:defRPr sz="1400" b="0" i="0">
                <a:solidFill>
                  <a:schemeClr val="tx1"/>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Click to edit Master text styles</a:t>
            </a:r>
          </a:p>
          <a:p>
            <a:pPr lvl="1"/>
            <a:r>
              <a:rPr lang="en-US" dirty="0"/>
              <a:t>Second level</a:t>
            </a:r>
          </a:p>
        </p:txBody>
      </p:sp>
      <p:sp>
        <p:nvSpPr>
          <p:cNvPr id="6" name="Title 4">
            <a:extLst>
              <a:ext uri="{FF2B5EF4-FFF2-40B4-BE49-F238E27FC236}">
                <a16:creationId xmlns:a16="http://schemas.microsoft.com/office/drawing/2014/main" id="{B638AE9F-CAA5-8E4C-B45F-ECC862916A61}"/>
              </a:ext>
            </a:extLst>
          </p:cNvPr>
          <p:cNvSpPr>
            <a:spLocks noGrp="1"/>
          </p:cNvSpPr>
          <p:nvPr>
            <p:ph type="title"/>
          </p:nvPr>
        </p:nvSpPr>
        <p:spPr>
          <a:xfrm>
            <a:off x="344621" y="188732"/>
            <a:ext cx="8564758" cy="536936"/>
          </a:xfrm>
          <a:prstGeom prst="rect">
            <a:avLst/>
          </a:prstGeom>
        </p:spPr>
        <p:txBody>
          <a:bodyPr vert="horz" anchor="ctr"/>
          <a:lstStyle>
            <a:lvl1pPr algn="l">
              <a:defRPr sz="2400" b="1" i="0">
                <a:solidFill>
                  <a:schemeClr val="tx1"/>
                </a:solidFill>
                <a:latin typeface="Helvetica" pitchFamily="2" charset="0"/>
                <a:cs typeface="Tahoma"/>
              </a:defRPr>
            </a:lvl1pPr>
          </a:lstStyle>
          <a:p>
            <a:r>
              <a:rPr lang="en-US"/>
              <a:t>Click to edit Master title style</a:t>
            </a:r>
          </a:p>
        </p:txBody>
      </p:sp>
    </p:spTree>
    <p:extLst>
      <p:ext uri="{BB962C8B-B14F-4D97-AF65-F5344CB8AC3E}">
        <p14:creationId xmlns:p14="http://schemas.microsoft.com/office/powerpoint/2010/main" val="3034772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Content Middle">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2435DAFD-6DE7-8B48-A6F8-8C128253E07D}"/>
              </a:ext>
            </a:extLst>
          </p:cNvPr>
          <p:cNvSpPr>
            <a:spLocks noGrp="1"/>
          </p:cNvSpPr>
          <p:nvPr>
            <p:ph type="body" sz="quarter" idx="10"/>
          </p:nvPr>
        </p:nvSpPr>
        <p:spPr>
          <a:xfrm>
            <a:off x="2818827" y="2223709"/>
            <a:ext cx="6012267" cy="738664"/>
          </a:xfrm>
          <a:prstGeom prst="rect">
            <a:avLst/>
          </a:prstGeom>
          <a:gradFill>
            <a:gsLst>
              <a:gs pos="1000">
                <a:schemeClr val="bg1">
                  <a:lumMod val="65000"/>
                </a:schemeClr>
              </a:gs>
              <a:gs pos="1000">
                <a:schemeClr val="bg1">
                  <a:lumMod val="65000"/>
                  <a:alpha val="0"/>
                </a:schemeClr>
              </a:gs>
            </a:gsLst>
            <a:lin ang="0" scaled="0"/>
          </a:gradFill>
        </p:spPr>
        <p:txBody>
          <a:bodyPr vert="horz" wrap="square" lIns="182880" anchor="ctr">
            <a:spAutoFit/>
          </a:bodyPr>
          <a:lstStyle>
            <a:lvl1pPr marL="0" indent="0" algn="l">
              <a:lnSpc>
                <a:spcPct val="100000"/>
              </a:lnSpc>
              <a:spcBef>
                <a:spcPts val="0"/>
              </a:spcBef>
              <a:spcAft>
                <a:spcPts val="1200"/>
              </a:spcAft>
              <a:buClr>
                <a:schemeClr val="bg1">
                  <a:lumMod val="85000"/>
                </a:schemeClr>
              </a:buClr>
              <a:buFontTx/>
              <a:buNone/>
              <a:defRPr sz="1800" b="0" i="0">
                <a:solidFill>
                  <a:schemeClr val="tx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bg1">
                  <a:lumMod val="85000"/>
                </a:schemeClr>
              </a:buClr>
              <a:buFont typeface="Arial" charset="0"/>
              <a:buChar char="•"/>
              <a:defRPr sz="1400" b="0" i="0">
                <a:solidFill>
                  <a:schemeClr val="tx1"/>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Click to edit Master text styles</a:t>
            </a:r>
          </a:p>
          <a:p>
            <a:pPr lvl="1"/>
            <a:r>
              <a:rPr lang="en-US" dirty="0"/>
              <a:t>Second level</a:t>
            </a:r>
          </a:p>
        </p:txBody>
      </p:sp>
      <p:sp>
        <p:nvSpPr>
          <p:cNvPr id="9" name="Title 4">
            <a:extLst>
              <a:ext uri="{FF2B5EF4-FFF2-40B4-BE49-F238E27FC236}">
                <a16:creationId xmlns:a16="http://schemas.microsoft.com/office/drawing/2014/main" id="{73142A95-554C-044B-AC5F-4604D6CD48A5}"/>
              </a:ext>
            </a:extLst>
          </p:cNvPr>
          <p:cNvSpPr>
            <a:spLocks noGrp="1"/>
          </p:cNvSpPr>
          <p:nvPr>
            <p:ph type="title"/>
          </p:nvPr>
        </p:nvSpPr>
        <p:spPr>
          <a:xfrm>
            <a:off x="495014" y="2303282"/>
            <a:ext cx="1993804" cy="536936"/>
          </a:xfrm>
          <a:prstGeom prst="rect">
            <a:avLst/>
          </a:prstGeom>
        </p:spPr>
        <p:txBody>
          <a:bodyPr vert="horz" anchor="ctr"/>
          <a:lstStyle>
            <a:lvl1pPr algn="r">
              <a:defRPr sz="2200" b="1" i="0">
                <a:solidFill>
                  <a:schemeClr val="tx1"/>
                </a:solidFill>
                <a:latin typeface="Helvetica" pitchFamily="2" charset="0"/>
                <a:cs typeface="Tahoma"/>
              </a:defRPr>
            </a:lvl1pPr>
          </a:lstStyle>
          <a:p>
            <a:r>
              <a:rPr lang="en-US" dirty="0"/>
              <a:t>Click to edit Master title style</a:t>
            </a:r>
          </a:p>
        </p:txBody>
      </p:sp>
    </p:spTree>
    <p:extLst>
      <p:ext uri="{BB962C8B-B14F-4D97-AF65-F5344CB8AC3E}">
        <p14:creationId xmlns:p14="http://schemas.microsoft.com/office/powerpoint/2010/main" val="3805416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op Ba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7E907BB-7BF2-7E4A-B9C7-4A7E0898F3A6}"/>
              </a:ext>
            </a:extLst>
          </p:cNvPr>
          <p:cNvSpPr/>
          <p:nvPr userDrawn="1"/>
        </p:nvSpPr>
        <p:spPr bwMode="auto">
          <a:xfrm>
            <a:off x="0" y="0"/>
            <a:ext cx="9144000" cy="914400"/>
          </a:xfrm>
          <a:prstGeom prst="rect">
            <a:avLst/>
          </a:prstGeom>
          <a:gradFill>
            <a:gsLst>
              <a:gs pos="0">
                <a:schemeClr val="tx1"/>
              </a:gs>
              <a:gs pos="100000">
                <a:schemeClr val="tx1">
                  <a:alpha val="74000"/>
                </a:schemeClr>
              </a:gs>
            </a:gsLst>
            <a:lin ang="2400000" scaled="0"/>
          </a:gra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sp>
        <p:nvSpPr>
          <p:cNvPr id="4" name="Text Placeholder 3">
            <a:extLst>
              <a:ext uri="{FF2B5EF4-FFF2-40B4-BE49-F238E27FC236}">
                <a16:creationId xmlns:a16="http://schemas.microsoft.com/office/drawing/2014/main" id="{85741D8E-0500-F640-8653-3F7625CC3EFF}"/>
              </a:ext>
            </a:extLst>
          </p:cNvPr>
          <p:cNvSpPr>
            <a:spLocks noGrp="1"/>
          </p:cNvSpPr>
          <p:nvPr>
            <p:ph type="body" sz="quarter" idx="10"/>
          </p:nvPr>
        </p:nvSpPr>
        <p:spPr>
          <a:xfrm>
            <a:off x="444137" y="1237534"/>
            <a:ext cx="8386957" cy="3130540"/>
          </a:xfrm>
          <a:prstGeom prst="rect">
            <a:avLst/>
          </a:prstGeom>
        </p:spPr>
        <p:txBody>
          <a:bodyPr vert="horz" anchor="ctr">
            <a:normAutofit/>
          </a:bodyPr>
          <a:lstStyle>
            <a:lvl1pPr marL="0" indent="0" algn="l">
              <a:lnSpc>
                <a:spcPct val="100000"/>
              </a:lnSpc>
              <a:spcBef>
                <a:spcPts val="0"/>
              </a:spcBef>
              <a:spcAft>
                <a:spcPts val="1200"/>
              </a:spcAft>
              <a:buClr>
                <a:schemeClr val="bg1">
                  <a:lumMod val="85000"/>
                </a:schemeClr>
              </a:buClr>
              <a:buFontTx/>
              <a:buNone/>
              <a:defRPr sz="1800" b="0" i="0">
                <a:solidFill>
                  <a:schemeClr val="tx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bg1">
                  <a:lumMod val="85000"/>
                </a:schemeClr>
              </a:buClr>
              <a:buSzPct val="100000"/>
              <a:buFont typeface="Arial" panose="020B0604020202020204" pitchFamily="34" charset="0"/>
              <a:buChar char="•"/>
              <a:defRPr sz="1400" b="0" i="0">
                <a:solidFill>
                  <a:schemeClr val="tx1"/>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Click to edit Master text styles</a:t>
            </a:r>
          </a:p>
          <a:p>
            <a:pPr lvl="1"/>
            <a:r>
              <a:rPr lang="en-US" dirty="0"/>
              <a:t>Second level</a:t>
            </a:r>
          </a:p>
        </p:txBody>
      </p:sp>
      <p:sp>
        <p:nvSpPr>
          <p:cNvPr id="5" name="Title 4">
            <a:extLst>
              <a:ext uri="{FF2B5EF4-FFF2-40B4-BE49-F238E27FC236}">
                <a16:creationId xmlns:a16="http://schemas.microsoft.com/office/drawing/2014/main" id="{B64F754E-E46E-D940-B16F-BA4D10F57027}"/>
              </a:ext>
            </a:extLst>
          </p:cNvPr>
          <p:cNvSpPr>
            <a:spLocks noGrp="1"/>
          </p:cNvSpPr>
          <p:nvPr>
            <p:ph type="title"/>
          </p:nvPr>
        </p:nvSpPr>
        <p:spPr>
          <a:xfrm>
            <a:off x="289621" y="188732"/>
            <a:ext cx="8564758" cy="536936"/>
          </a:xfrm>
          <a:prstGeom prst="rect">
            <a:avLst/>
          </a:prstGeom>
        </p:spPr>
        <p:txBody>
          <a:bodyPr vert="horz" anchor="ctr"/>
          <a:lstStyle>
            <a:lvl1pPr algn="l">
              <a:defRPr sz="2400" b="1" i="0">
                <a:solidFill>
                  <a:schemeClr val="bg1"/>
                </a:solidFill>
                <a:latin typeface="Helvetica" pitchFamily="2" charset="0"/>
                <a:cs typeface="Tahoma"/>
              </a:defRPr>
            </a:lvl1pPr>
          </a:lstStyle>
          <a:p>
            <a:r>
              <a:rPr lang="en-US" dirty="0"/>
              <a:t>Click to edit Master title style</a:t>
            </a:r>
          </a:p>
        </p:txBody>
      </p:sp>
    </p:spTree>
    <p:extLst>
      <p:ext uri="{BB962C8B-B14F-4D97-AF65-F5344CB8AC3E}">
        <p14:creationId xmlns:p14="http://schemas.microsoft.com/office/powerpoint/2010/main" val="435795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amp; Bulle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FDC38E9-CFC5-1049-B819-5ED0B8996A2E}"/>
              </a:ext>
            </a:extLst>
          </p:cNvPr>
          <p:cNvSpPr/>
          <p:nvPr userDrawn="1"/>
        </p:nvSpPr>
        <p:spPr bwMode="auto">
          <a:xfrm>
            <a:off x="0" y="-4"/>
            <a:ext cx="1828800" cy="5143503"/>
          </a:xfrm>
          <a:prstGeom prst="rect">
            <a:avLst/>
          </a:prstGeom>
          <a:solidFill>
            <a:schemeClr val="tx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pic>
        <p:nvPicPr>
          <p:cNvPr id="11" name="Picture 10">
            <a:extLst>
              <a:ext uri="{FF2B5EF4-FFF2-40B4-BE49-F238E27FC236}">
                <a16:creationId xmlns:a16="http://schemas.microsoft.com/office/drawing/2014/main" id="{403E0F8A-406E-1D41-B787-FFA644FEE2D9}"/>
              </a:ext>
            </a:extLst>
          </p:cNvPr>
          <p:cNvPicPr>
            <a:picLocks noChangeAspect="1"/>
          </p:cNvPicPr>
          <p:nvPr userDrawn="1"/>
        </p:nvPicPr>
        <p:blipFill>
          <a:blip r:embed="rId2"/>
          <a:srcRect/>
          <a:stretch/>
        </p:blipFill>
        <p:spPr>
          <a:xfrm>
            <a:off x="-1" y="-3"/>
            <a:ext cx="1828800" cy="1828800"/>
          </a:xfrm>
          <a:prstGeom prst="rect">
            <a:avLst/>
          </a:prstGeom>
        </p:spPr>
      </p:pic>
      <p:sp>
        <p:nvSpPr>
          <p:cNvPr id="8" name="Picture Placeholder 3">
            <a:extLst>
              <a:ext uri="{FF2B5EF4-FFF2-40B4-BE49-F238E27FC236}">
                <a16:creationId xmlns:a16="http://schemas.microsoft.com/office/drawing/2014/main" id="{81B0595B-6707-D142-BA3A-5684C9CF6F33}"/>
              </a:ext>
            </a:extLst>
          </p:cNvPr>
          <p:cNvSpPr>
            <a:spLocks noGrp="1" noChangeAspect="1"/>
          </p:cNvSpPr>
          <p:nvPr>
            <p:ph type="pic" sz="quarter" idx="11" hasCustomPrompt="1"/>
          </p:nvPr>
        </p:nvSpPr>
        <p:spPr>
          <a:xfrm>
            <a:off x="-1" y="-4"/>
            <a:ext cx="1828800" cy="1828800"/>
          </a:xfrm>
          <a:prstGeom prst="rect">
            <a:avLst/>
          </a:prstGeom>
          <a:noFill/>
        </p:spPr>
        <p:txBody>
          <a:bodyPr/>
          <a:lstStyle>
            <a:lvl1pPr marL="0" indent="0" algn="ctr">
              <a:buNone/>
              <a:defRPr sz="1000">
                <a:solidFill>
                  <a:schemeClr val="bg2"/>
                </a:solidFill>
              </a:defRPr>
            </a:lvl1pPr>
          </a:lstStyle>
          <a:p>
            <a:r>
              <a:rPr lang="en-US" dirty="0"/>
              <a:t>Add a SQUARE photo </a:t>
            </a:r>
          </a:p>
        </p:txBody>
      </p:sp>
      <p:sp>
        <p:nvSpPr>
          <p:cNvPr id="9" name="Title 4">
            <a:extLst>
              <a:ext uri="{FF2B5EF4-FFF2-40B4-BE49-F238E27FC236}">
                <a16:creationId xmlns:a16="http://schemas.microsoft.com/office/drawing/2014/main" id="{D29CF1B9-AB3C-1F46-BF52-6B4E42AB1410}"/>
              </a:ext>
            </a:extLst>
          </p:cNvPr>
          <p:cNvSpPr>
            <a:spLocks noGrp="1"/>
          </p:cNvSpPr>
          <p:nvPr>
            <p:ph type="title" hasCustomPrompt="1"/>
          </p:nvPr>
        </p:nvSpPr>
        <p:spPr>
          <a:xfrm>
            <a:off x="162187" y="2003691"/>
            <a:ext cx="1508484" cy="806486"/>
          </a:xfrm>
          <a:prstGeom prst="rect">
            <a:avLst/>
          </a:prstGeom>
        </p:spPr>
        <p:txBody>
          <a:bodyPr vert="horz" anchor="b">
            <a:normAutofit/>
          </a:bodyPr>
          <a:lstStyle>
            <a:lvl1pPr algn="l">
              <a:defRPr sz="1800" b="1" i="0">
                <a:solidFill>
                  <a:schemeClr val="bg1"/>
                </a:solidFill>
                <a:latin typeface="Helvetica" pitchFamily="2" charset="0"/>
                <a:cs typeface="Tahoma"/>
              </a:defRPr>
            </a:lvl1pPr>
          </a:lstStyle>
          <a:p>
            <a:r>
              <a:rPr lang="en-US" dirty="0"/>
              <a:t>Heading</a:t>
            </a:r>
          </a:p>
        </p:txBody>
      </p:sp>
      <p:sp>
        <p:nvSpPr>
          <p:cNvPr id="10" name="Text Placeholder 3">
            <a:extLst>
              <a:ext uri="{FF2B5EF4-FFF2-40B4-BE49-F238E27FC236}">
                <a16:creationId xmlns:a16="http://schemas.microsoft.com/office/drawing/2014/main" id="{1B4F5CC1-60F4-EA49-A3B4-0386B7BF7A34}"/>
              </a:ext>
            </a:extLst>
          </p:cNvPr>
          <p:cNvSpPr>
            <a:spLocks noGrp="1"/>
          </p:cNvSpPr>
          <p:nvPr>
            <p:ph type="body" sz="quarter" idx="12"/>
          </p:nvPr>
        </p:nvSpPr>
        <p:spPr>
          <a:xfrm>
            <a:off x="162187" y="3048805"/>
            <a:ext cx="1508484" cy="1209928"/>
          </a:xfrm>
          <a:prstGeom prst="rect">
            <a:avLst/>
          </a:prstGeom>
        </p:spPr>
        <p:txBody>
          <a:bodyPr vert="horz" anchor="t">
            <a:normAutofit/>
          </a:bodyPr>
          <a:lstStyle>
            <a:lvl1pPr marL="0" indent="0" algn="l">
              <a:lnSpc>
                <a:spcPct val="100000"/>
              </a:lnSpc>
              <a:spcBef>
                <a:spcPts val="0"/>
              </a:spcBef>
              <a:spcAft>
                <a:spcPts val="1200"/>
              </a:spcAft>
              <a:buClr>
                <a:srgbClr val="8F9B49"/>
              </a:buClr>
              <a:buFont typeface="Arial" charset="0"/>
              <a:buNone/>
              <a:defRPr sz="1400" b="0" i="0">
                <a:solidFill>
                  <a:schemeClr val="bg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200" b="0" i="0">
                <a:solidFill>
                  <a:schemeClr val="tx1">
                    <a:lumMod val="75000"/>
                    <a:lumOff val="25000"/>
                  </a:schemeClr>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Click to edit Master text styles</a:t>
            </a:r>
          </a:p>
        </p:txBody>
      </p:sp>
      <p:sp>
        <p:nvSpPr>
          <p:cNvPr id="12" name="Text Placeholder 3">
            <a:extLst>
              <a:ext uri="{FF2B5EF4-FFF2-40B4-BE49-F238E27FC236}">
                <a16:creationId xmlns:a16="http://schemas.microsoft.com/office/drawing/2014/main" id="{E673BD73-0A2F-FE4F-A2C8-A49D3C44393D}"/>
              </a:ext>
            </a:extLst>
          </p:cNvPr>
          <p:cNvSpPr>
            <a:spLocks noGrp="1"/>
          </p:cNvSpPr>
          <p:nvPr>
            <p:ph type="body" sz="quarter" idx="10" hasCustomPrompt="1"/>
          </p:nvPr>
        </p:nvSpPr>
        <p:spPr>
          <a:xfrm>
            <a:off x="2213811" y="365760"/>
            <a:ext cx="6617283" cy="4096512"/>
          </a:xfrm>
          <a:prstGeom prst="rect">
            <a:avLst/>
          </a:prstGeom>
        </p:spPr>
        <p:txBody>
          <a:bodyPr vert="horz" anchor="ctr">
            <a:normAutofit/>
          </a:bodyPr>
          <a:lstStyle>
            <a:lvl1pPr marL="285750" indent="-285750" algn="l">
              <a:lnSpc>
                <a:spcPct val="100000"/>
              </a:lnSpc>
              <a:spcBef>
                <a:spcPts val="0"/>
              </a:spcBef>
              <a:spcAft>
                <a:spcPts val="1200"/>
              </a:spcAft>
              <a:buClr>
                <a:schemeClr val="bg1">
                  <a:lumMod val="85000"/>
                </a:schemeClr>
              </a:buClr>
              <a:buSzPct val="125000"/>
              <a:buFontTx/>
              <a:buBlip>
                <a:blip r:embed="rId3">
                  <a:extLst>
                    <a:ext uri="{96DAC541-7B7A-43D3-8B79-37D633B846F1}">
                      <asvg:svgBlip xmlns:asvg="http://schemas.microsoft.com/office/drawing/2016/SVG/main" xmlns="" r:embed="rId4"/>
                    </a:ext>
                  </a:extLst>
                </a:blip>
              </a:buBlip>
              <a:defRPr sz="1800">
                <a:solidFill>
                  <a:schemeClr val="tx1"/>
                </a:solidFill>
                <a:latin typeface="+mn-lt"/>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600">
                <a:solidFill>
                  <a:schemeClr val="tx1"/>
                </a:solidFill>
                <a:latin typeface="+mn-lt"/>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Bullet list</a:t>
            </a:r>
          </a:p>
        </p:txBody>
      </p:sp>
      <p:pic>
        <p:nvPicPr>
          <p:cNvPr id="13" name="Picture 12">
            <a:extLst>
              <a:ext uri="{FF2B5EF4-FFF2-40B4-BE49-F238E27FC236}">
                <a16:creationId xmlns:a16="http://schemas.microsoft.com/office/drawing/2014/main" id="{B206DDF1-70A2-664E-9DBD-0CA3E0215E9D}"/>
              </a:ext>
            </a:extLst>
          </p:cNvPr>
          <p:cNvPicPr>
            <a:picLocks noChangeAspect="1"/>
          </p:cNvPicPr>
          <p:nvPr userDrawn="1"/>
        </p:nvPicPr>
        <p:blipFill>
          <a:blip r:embed="rId5"/>
          <a:stretch>
            <a:fillRect/>
          </a:stretch>
        </p:blipFill>
        <p:spPr>
          <a:xfrm rot="16200000">
            <a:off x="830574" y="2335131"/>
            <a:ext cx="63839" cy="1188720"/>
          </a:xfrm>
          <a:prstGeom prst="rect">
            <a:avLst/>
          </a:prstGeom>
        </p:spPr>
      </p:pic>
    </p:spTree>
    <p:extLst>
      <p:ext uri="{BB962C8B-B14F-4D97-AF65-F5344CB8AC3E}">
        <p14:creationId xmlns:p14="http://schemas.microsoft.com/office/powerpoint/2010/main" val="3977627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mp; Content Ba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CD84A06-13D5-2B4C-ADE6-055509CEBFA6}"/>
              </a:ext>
            </a:extLst>
          </p:cNvPr>
          <p:cNvSpPr/>
          <p:nvPr userDrawn="1"/>
        </p:nvSpPr>
        <p:spPr bwMode="auto">
          <a:xfrm>
            <a:off x="275007" y="0"/>
            <a:ext cx="2756951" cy="5143500"/>
          </a:xfrm>
          <a:prstGeom prst="rect">
            <a:avLst/>
          </a:prstGeom>
          <a:solidFill>
            <a:schemeClr val="tx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sp>
        <p:nvSpPr>
          <p:cNvPr id="6" name="Title 4">
            <a:extLst>
              <a:ext uri="{FF2B5EF4-FFF2-40B4-BE49-F238E27FC236}">
                <a16:creationId xmlns:a16="http://schemas.microsoft.com/office/drawing/2014/main" id="{C9689A43-C72E-0146-B059-5926C1CDFD13}"/>
              </a:ext>
            </a:extLst>
          </p:cNvPr>
          <p:cNvSpPr>
            <a:spLocks noGrp="1"/>
          </p:cNvSpPr>
          <p:nvPr>
            <p:ph type="title"/>
          </p:nvPr>
        </p:nvSpPr>
        <p:spPr>
          <a:xfrm>
            <a:off x="481260" y="1489992"/>
            <a:ext cx="2344439" cy="797521"/>
          </a:xfrm>
          <a:prstGeom prst="rect">
            <a:avLst/>
          </a:prstGeom>
        </p:spPr>
        <p:txBody>
          <a:bodyPr vert="horz" anchor="b">
            <a:normAutofit/>
          </a:bodyPr>
          <a:lstStyle>
            <a:lvl1pPr algn="r">
              <a:defRPr sz="2000" b="1" i="0">
                <a:solidFill>
                  <a:schemeClr val="bg1"/>
                </a:solidFill>
                <a:latin typeface="Helvetica" pitchFamily="2" charset="0"/>
                <a:cs typeface="Tahoma"/>
              </a:defRPr>
            </a:lvl1pPr>
          </a:lstStyle>
          <a:p>
            <a:r>
              <a:rPr lang="en-US" dirty="0"/>
              <a:t>Click to edit Master title style</a:t>
            </a:r>
          </a:p>
        </p:txBody>
      </p:sp>
      <p:sp>
        <p:nvSpPr>
          <p:cNvPr id="7" name="Text Placeholder 3">
            <a:extLst>
              <a:ext uri="{FF2B5EF4-FFF2-40B4-BE49-F238E27FC236}">
                <a16:creationId xmlns:a16="http://schemas.microsoft.com/office/drawing/2014/main" id="{B5E12B42-79D6-5043-AF11-605F5107F54F}"/>
              </a:ext>
            </a:extLst>
          </p:cNvPr>
          <p:cNvSpPr>
            <a:spLocks noGrp="1"/>
          </p:cNvSpPr>
          <p:nvPr>
            <p:ph type="body" sz="quarter" idx="11"/>
          </p:nvPr>
        </p:nvSpPr>
        <p:spPr>
          <a:xfrm>
            <a:off x="481260" y="2503199"/>
            <a:ext cx="2344439" cy="1188268"/>
          </a:xfrm>
          <a:prstGeom prst="rect">
            <a:avLst/>
          </a:prstGeom>
        </p:spPr>
        <p:txBody>
          <a:bodyPr vert="horz" anchor="t">
            <a:normAutofit/>
          </a:bodyPr>
          <a:lstStyle>
            <a:lvl1pPr marL="0" indent="0" algn="r">
              <a:lnSpc>
                <a:spcPct val="100000"/>
              </a:lnSpc>
              <a:spcBef>
                <a:spcPts val="0"/>
              </a:spcBef>
              <a:spcAft>
                <a:spcPts val="1200"/>
              </a:spcAft>
              <a:buClr>
                <a:srgbClr val="8F9B49"/>
              </a:buClr>
              <a:buFont typeface="Arial" charset="0"/>
              <a:buNone/>
              <a:defRPr sz="1400" b="0" i="0">
                <a:solidFill>
                  <a:schemeClr val="bg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200" b="0" i="0">
                <a:solidFill>
                  <a:schemeClr val="tx1">
                    <a:lumMod val="75000"/>
                    <a:lumOff val="25000"/>
                  </a:schemeClr>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Click to edit Master text styles</a:t>
            </a:r>
          </a:p>
        </p:txBody>
      </p:sp>
      <p:sp>
        <p:nvSpPr>
          <p:cNvPr id="8" name="Rectangle 7">
            <a:extLst>
              <a:ext uri="{FF2B5EF4-FFF2-40B4-BE49-F238E27FC236}">
                <a16:creationId xmlns:a16="http://schemas.microsoft.com/office/drawing/2014/main" id="{312CC06A-53BF-7848-9653-FFECFEA0EF03}"/>
              </a:ext>
            </a:extLst>
          </p:cNvPr>
          <p:cNvSpPr/>
          <p:nvPr userDrawn="1"/>
        </p:nvSpPr>
        <p:spPr bwMode="auto">
          <a:xfrm>
            <a:off x="990025" y="2385519"/>
            <a:ext cx="1746504" cy="56993"/>
          </a:xfrm>
          <a:prstGeom prst="rect">
            <a:avLst/>
          </a:prstGeom>
          <a:solidFill>
            <a:schemeClr val="bg1">
              <a:lumMod val="50000"/>
              <a:alpha val="57000"/>
            </a:schemeClr>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sp>
        <p:nvSpPr>
          <p:cNvPr id="10" name="Text Placeholder 3">
            <a:extLst>
              <a:ext uri="{FF2B5EF4-FFF2-40B4-BE49-F238E27FC236}">
                <a16:creationId xmlns:a16="http://schemas.microsoft.com/office/drawing/2014/main" id="{5831EE73-C30A-574F-9737-6A5368C18BCE}"/>
              </a:ext>
            </a:extLst>
          </p:cNvPr>
          <p:cNvSpPr>
            <a:spLocks noGrp="1"/>
          </p:cNvSpPr>
          <p:nvPr>
            <p:ph type="body" sz="quarter" idx="10"/>
          </p:nvPr>
        </p:nvSpPr>
        <p:spPr>
          <a:xfrm>
            <a:off x="3320716" y="405636"/>
            <a:ext cx="5510378" cy="3962438"/>
          </a:xfrm>
          <a:prstGeom prst="rect">
            <a:avLst/>
          </a:prstGeom>
        </p:spPr>
        <p:txBody>
          <a:bodyPr vert="horz" anchor="ctr">
            <a:normAutofit/>
          </a:bodyPr>
          <a:lstStyle>
            <a:lvl1pPr marL="0" indent="0" algn="l">
              <a:lnSpc>
                <a:spcPct val="100000"/>
              </a:lnSpc>
              <a:spcBef>
                <a:spcPts val="0"/>
              </a:spcBef>
              <a:spcAft>
                <a:spcPts val="1200"/>
              </a:spcAft>
              <a:buClr>
                <a:schemeClr val="bg1">
                  <a:lumMod val="85000"/>
                </a:schemeClr>
              </a:buClr>
              <a:buFontTx/>
              <a:buNone/>
              <a:defRPr sz="1800" b="0" i="0">
                <a:solidFill>
                  <a:schemeClr val="tx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bg1">
                  <a:lumMod val="85000"/>
                </a:schemeClr>
              </a:buClr>
              <a:buSzPct val="100000"/>
              <a:buFont typeface="Arial" panose="020B0604020202020204" pitchFamily="34" charset="0"/>
              <a:buChar char="•"/>
              <a:defRPr sz="1400" b="0" i="0">
                <a:solidFill>
                  <a:schemeClr val="tx1"/>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773628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mp; Content Bullet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CD84A06-13D5-2B4C-ADE6-055509CEBFA6}"/>
              </a:ext>
            </a:extLst>
          </p:cNvPr>
          <p:cNvSpPr/>
          <p:nvPr userDrawn="1"/>
        </p:nvSpPr>
        <p:spPr bwMode="auto">
          <a:xfrm>
            <a:off x="275007" y="0"/>
            <a:ext cx="2756951" cy="5143500"/>
          </a:xfrm>
          <a:prstGeom prst="rect">
            <a:avLst/>
          </a:prstGeom>
          <a:solidFill>
            <a:schemeClr val="tx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sp>
        <p:nvSpPr>
          <p:cNvPr id="6" name="Title 4">
            <a:extLst>
              <a:ext uri="{FF2B5EF4-FFF2-40B4-BE49-F238E27FC236}">
                <a16:creationId xmlns:a16="http://schemas.microsoft.com/office/drawing/2014/main" id="{C9689A43-C72E-0146-B059-5926C1CDFD13}"/>
              </a:ext>
            </a:extLst>
          </p:cNvPr>
          <p:cNvSpPr>
            <a:spLocks noGrp="1"/>
          </p:cNvSpPr>
          <p:nvPr>
            <p:ph type="title"/>
          </p:nvPr>
        </p:nvSpPr>
        <p:spPr>
          <a:xfrm>
            <a:off x="481260" y="1489992"/>
            <a:ext cx="2344439" cy="797521"/>
          </a:xfrm>
          <a:prstGeom prst="rect">
            <a:avLst/>
          </a:prstGeom>
        </p:spPr>
        <p:txBody>
          <a:bodyPr vert="horz" anchor="b">
            <a:normAutofit/>
          </a:bodyPr>
          <a:lstStyle>
            <a:lvl1pPr algn="r">
              <a:defRPr sz="2000" b="1" i="0">
                <a:solidFill>
                  <a:schemeClr val="bg1"/>
                </a:solidFill>
                <a:latin typeface="Helvetica" pitchFamily="2" charset="0"/>
                <a:cs typeface="Tahoma"/>
              </a:defRPr>
            </a:lvl1pPr>
          </a:lstStyle>
          <a:p>
            <a:r>
              <a:rPr lang="en-US"/>
              <a:t>Click to edit Master title style</a:t>
            </a:r>
          </a:p>
        </p:txBody>
      </p:sp>
      <p:sp>
        <p:nvSpPr>
          <p:cNvPr id="7" name="Text Placeholder 3">
            <a:extLst>
              <a:ext uri="{FF2B5EF4-FFF2-40B4-BE49-F238E27FC236}">
                <a16:creationId xmlns:a16="http://schemas.microsoft.com/office/drawing/2014/main" id="{B5E12B42-79D6-5043-AF11-605F5107F54F}"/>
              </a:ext>
            </a:extLst>
          </p:cNvPr>
          <p:cNvSpPr>
            <a:spLocks noGrp="1"/>
          </p:cNvSpPr>
          <p:nvPr>
            <p:ph type="body" sz="quarter" idx="11"/>
          </p:nvPr>
        </p:nvSpPr>
        <p:spPr>
          <a:xfrm>
            <a:off x="481260" y="2503198"/>
            <a:ext cx="2344439" cy="1154401"/>
          </a:xfrm>
          <a:prstGeom prst="rect">
            <a:avLst/>
          </a:prstGeom>
        </p:spPr>
        <p:txBody>
          <a:bodyPr vert="horz" anchor="t">
            <a:normAutofit/>
          </a:bodyPr>
          <a:lstStyle>
            <a:lvl1pPr marL="0" indent="0" algn="r">
              <a:lnSpc>
                <a:spcPct val="100000"/>
              </a:lnSpc>
              <a:spcBef>
                <a:spcPts val="0"/>
              </a:spcBef>
              <a:spcAft>
                <a:spcPts val="1200"/>
              </a:spcAft>
              <a:buClr>
                <a:srgbClr val="8F9B49"/>
              </a:buClr>
              <a:buFont typeface="Arial" charset="0"/>
              <a:buNone/>
              <a:defRPr sz="1400" b="0" i="0">
                <a:solidFill>
                  <a:schemeClr val="bg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200" b="0" i="0">
                <a:solidFill>
                  <a:schemeClr val="tx1">
                    <a:lumMod val="75000"/>
                    <a:lumOff val="25000"/>
                  </a:schemeClr>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Click to edit Master text styles</a:t>
            </a:r>
          </a:p>
        </p:txBody>
      </p:sp>
      <p:sp>
        <p:nvSpPr>
          <p:cNvPr id="8" name="Rectangle 7">
            <a:extLst>
              <a:ext uri="{FF2B5EF4-FFF2-40B4-BE49-F238E27FC236}">
                <a16:creationId xmlns:a16="http://schemas.microsoft.com/office/drawing/2014/main" id="{312CC06A-53BF-7848-9653-FFECFEA0EF03}"/>
              </a:ext>
            </a:extLst>
          </p:cNvPr>
          <p:cNvSpPr/>
          <p:nvPr userDrawn="1"/>
        </p:nvSpPr>
        <p:spPr bwMode="auto">
          <a:xfrm>
            <a:off x="990025" y="2385519"/>
            <a:ext cx="1746504" cy="56993"/>
          </a:xfrm>
          <a:prstGeom prst="rect">
            <a:avLst/>
          </a:prstGeom>
          <a:solidFill>
            <a:schemeClr val="bg1">
              <a:lumMod val="50000"/>
              <a:alpha val="57000"/>
            </a:schemeClr>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sp>
        <p:nvSpPr>
          <p:cNvPr id="11" name="Text Placeholder 3">
            <a:extLst>
              <a:ext uri="{FF2B5EF4-FFF2-40B4-BE49-F238E27FC236}">
                <a16:creationId xmlns:a16="http://schemas.microsoft.com/office/drawing/2014/main" id="{738A2351-80E2-7943-8195-BFE2FF7772E6}"/>
              </a:ext>
            </a:extLst>
          </p:cNvPr>
          <p:cNvSpPr>
            <a:spLocks noGrp="1"/>
          </p:cNvSpPr>
          <p:nvPr>
            <p:ph type="body" sz="quarter" idx="10" hasCustomPrompt="1"/>
          </p:nvPr>
        </p:nvSpPr>
        <p:spPr>
          <a:xfrm>
            <a:off x="3233057" y="365760"/>
            <a:ext cx="5598037" cy="4096512"/>
          </a:xfrm>
          <a:prstGeom prst="rect">
            <a:avLst/>
          </a:prstGeom>
        </p:spPr>
        <p:txBody>
          <a:bodyPr vert="horz" anchor="ctr">
            <a:normAutofit/>
          </a:bodyPr>
          <a:lstStyle>
            <a:lvl1pPr marL="285750" indent="-285750" algn="l">
              <a:lnSpc>
                <a:spcPct val="100000"/>
              </a:lnSpc>
              <a:spcBef>
                <a:spcPts val="0"/>
              </a:spcBef>
              <a:spcAft>
                <a:spcPts val="1200"/>
              </a:spcAft>
              <a:buClr>
                <a:schemeClr val="bg1">
                  <a:lumMod val="85000"/>
                </a:schemeClr>
              </a:buClr>
              <a:buSzPct val="125000"/>
              <a:buFontTx/>
              <a:buBlip>
                <a:blip r:embed="rId2">
                  <a:extLst>
                    <a:ext uri="{96DAC541-7B7A-43D3-8B79-37D633B846F1}">
                      <asvg:svgBlip xmlns:asvg="http://schemas.microsoft.com/office/drawing/2016/SVG/main" xmlns="" r:embed="rId3"/>
                    </a:ext>
                  </a:extLst>
                </a:blip>
              </a:buBlip>
              <a:defRPr sz="1800">
                <a:solidFill>
                  <a:schemeClr val="tx1"/>
                </a:solidFill>
                <a:latin typeface="+mn-lt"/>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600">
                <a:solidFill>
                  <a:schemeClr val="tx1"/>
                </a:solidFill>
                <a:latin typeface="+mn-lt"/>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Bullet list</a:t>
            </a:r>
          </a:p>
        </p:txBody>
      </p:sp>
    </p:spTree>
    <p:extLst>
      <p:ext uri="{BB962C8B-B14F-4D97-AF65-F5344CB8AC3E}">
        <p14:creationId xmlns:p14="http://schemas.microsoft.com/office/powerpoint/2010/main" val="143648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arge Image &amp; Bullets">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738A2351-80E2-7943-8195-BFE2FF7772E6}"/>
              </a:ext>
            </a:extLst>
          </p:cNvPr>
          <p:cNvSpPr>
            <a:spLocks noGrp="1"/>
          </p:cNvSpPr>
          <p:nvPr>
            <p:ph type="body" sz="quarter" idx="10" hasCustomPrompt="1"/>
          </p:nvPr>
        </p:nvSpPr>
        <p:spPr>
          <a:xfrm>
            <a:off x="5862084" y="365760"/>
            <a:ext cx="2969010" cy="4096512"/>
          </a:xfrm>
          <a:prstGeom prst="rect">
            <a:avLst/>
          </a:prstGeom>
        </p:spPr>
        <p:txBody>
          <a:bodyPr vert="horz" anchor="ctr">
            <a:normAutofit/>
          </a:bodyPr>
          <a:lstStyle>
            <a:lvl1pPr marL="285750" indent="-285750" algn="l">
              <a:lnSpc>
                <a:spcPct val="100000"/>
              </a:lnSpc>
              <a:spcBef>
                <a:spcPts val="0"/>
              </a:spcBef>
              <a:spcAft>
                <a:spcPts val="1200"/>
              </a:spcAft>
              <a:buClr>
                <a:schemeClr val="bg1">
                  <a:lumMod val="85000"/>
                </a:schemeClr>
              </a:buClr>
              <a:buSzPct val="125000"/>
              <a:buFontTx/>
              <a:buBlip>
                <a:blip r:embed="rId2">
                  <a:extLst>
                    <a:ext uri="{96DAC541-7B7A-43D3-8B79-37D633B846F1}">
                      <asvg:svgBlip xmlns:asvg="http://schemas.microsoft.com/office/drawing/2016/SVG/main" xmlns="" r:embed="rId3"/>
                    </a:ext>
                  </a:extLst>
                </a:blip>
              </a:buBlip>
              <a:defRPr sz="1800">
                <a:solidFill>
                  <a:schemeClr val="tx1"/>
                </a:solidFill>
                <a:latin typeface="+mn-lt"/>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600">
                <a:solidFill>
                  <a:schemeClr val="tx1"/>
                </a:solidFill>
                <a:latin typeface="+mn-lt"/>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Bullet list</a:t>
            </a:r>
          </a:p>
        </p:txBody>
      </p:sp>
      <p:sp>
        <p:nvSpPr>
          <p:cNvPr id="10" name="Picture Placeholder 3">
            <a:extLst>
              <a:ext uri="{FF2B5EF4-FFF2-40B4-BE49-F238E27FC236}">
                <a16:creationId xmlns:a16="http://schemas.microsoft.com/office/drawing/2014/main" id="{553CE7FA-AC2D-3348-BFDD-3E0369880E79}"/>
              </a:ext>
            </a:extLst>
          </p:cNvPr>
          <p:cNvSpPr>
            <a:spLocks noGrp="1" noChangeAspect="1"/>
          </p:cNvSpPr>
          <p:nvPr>
            <p:ph type="pic" sz="quarter" idx="12" hasCustomPrompt="1"/>
          </p:nvPr>
        </p:nvSpPr>
        <p:spPr>
          <a:xfrm>
            <a:off x="274386" y="-4"/>
            <a:ext cx="5143504" cy="5143504"/>
          </a:xfrm>
          <a:prstGeom prst="rect">
            <a:avLst/>
          </a:prstGeom>
          <a:solidFill>
            <a:schemeClr val="bg1">
              <a:lumMod val="85000"/>
            </a:schemeClr>
          </a:solidFill>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600">
                <a:solidFill>
                  <a:schemeClr val="tx1"/>
                </a:solidFill>
              </a:defRPr>
            </a:lvl1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dirty="0"/>
              <a:t>Add a SQUARE photo </a:t>
            </a:r>
          </a:p>
        </p:txBody>
      </p:sp>
      <p:sp>
        <p:nvSpPr>
          <p:cNvPr id="5" name="Text Box 12">
            <a:extLst>
              <a:ext uri="{FF2B5EF4-FFF2-40B4-BE49-F238E27FC236}">
                <a16:creationId xmlns:a16="http://schemas.microsoft.com/office/drawing/2014/main" id="{3901CAE1-76C5-3943-BA6C-8A47CAA16597}"/>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bg1">
                    <a:alpha val="40000"/>
                  </a:schemeClr>
                </a:solidFill>
                <a:effectLst/>
                <a:uLnTx/>
                <a:uFillTx/>
                <a:latin typeface="Helvetica" pitchFamily="2" charset="0"/>
                <a:ea typeface="+mn-ea"/>
                <a:cs typeface="Tahoma"/>
              </a:rPr>
              <a:t>© Tyler Technologies 2020</a:t>
            </a:r>
          </a:p>
        </p:txBody>
      </p:sp>
    </p:spTree>
    <p:extLst>
      <p:ext uri="{BB962C8B-B14F-4D97-AF65-F5344CB8AC3E}">
        <p14:creationId xmlns:p14="http://schemas.microsoft.com/office/powerpoint/2010/main" val="185376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mp; Content Center">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98AC097-82E3-034D-AB5C-3727404D3D11}"/>
              </a:ext>
            </a:extLst>
          </p:cNvPr>
          <p:cNvSpPr/>
          <p:nvPr userDrawn="1"/>
        </p:nvSpPr>
        <p:spPr bwMode="auto">
          <a:xfrm>
            <a:off x="0" y="-4"/>
            <a:ext cx="385011" cy="5143503"/>
          </a:xfrm>
          <a:prstGeom prst="rect">
            <a:avLst/>
          </a:prstGeom>
          <a:solidFill>
            <a:schemeClr val="bg1"/>
          </a:solidFill>
          <a:ln w="6350" cap="sq" algn="ctr">
            <a:noFill/>
            <a:miter lim="800000"/>
            <a:headEnd/>
            <a:tailEnd/>
          </a:ln>
          <a:effectLst/>
        </p:spPr>
        <p:txBody>
          <a:bodyPr wrap="none" rtlCol="0" anchor="ctr"/>
          <a:lstStyle/>
          <a:p>
            <a:pPr algn="ctr"/>
            <a:endParaRPr lang="en-US">
              <a:solidFill>
                <a:schemeClr val="tx1">
                  <a:lumMod val="75000"/>
                  <a:lumOff val="25000"/>
                </a:schemeClr>
              </a:solidFill>
              <a:latin typeface="Tahoma" pitchFamily="34" charset="0"/>
              <a:cs typeface="Tahoma" pitchFamily="34" charset="0"/>
            </a:endParaRPr>
          </a:p>
        </p:txBody>
      </p:sp>
      <p:sp>
        <p:nvSpPr>
          <p:cNvPr id="2" name="Rectangle 1">
            <a:extLst>
              <a:ext uri="{FF2B5EF4-FFF2-40B4-BE49-F238E27FC236}">
                <a16:creationId xmlns:a16="http://schemas.microsoft.com/office/drawing/2014/main" id="{2B2F5E40-A5A7-DA45-9503-21286DF3AEC8}"/>
              </a:ext>
            </a:extLst>
          </p:cNvPr>
          <p:cNvSpPr/>
          <p:nvPr userDrawn="1"/>
        </p:nvSpPr>
        <p:spPr bwMode="auto">
          <a:xfrm>
            <a:off x="2835274" y="1150604"/>
            <a:ext cx="6308726" cy="2835275"/>
          </a:xfrm>
          <a:prstGeom prst="rect">
            <a:avLst/>
          </a:prstGeom>
          <a:solidFill>
            <a:schemeClr val="tx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pic>
        <p:nvPicPr>
          <p:cNvPr id="9" name="Picture 8">
            <a:extLst>
              <a:ext uri="{FF2B5EF4-FFF2-40B4-BE49-F238E27FC236}">
                <a16:creationId xmlns:a16="http://schemas.microsoft.com/office/drawing/2014/main" id="{99140E17-BF2D-8443-AE90-D5436F6C17F2}"/>
              </a:ext>
            </a:extLst>
          </p:cNvPr>
          <p:cNvPicPr>
            <a:picLocks noChangeAspect="1"/>
          </p:cNvPicPr>
          <p:nvPr userDrawn="1"/>
        </p:nvPicPr>
        <p:blipFill>
          <a:blip r:embed="rId2"/>
          <a:srcRect/>
          <a:stretch/>
        </p:blipFill>
        <p:spPr>
          <a:xfrm>
            <a:off x="-1" y="1150604"/>
            <a:ext cx="2835275" cy="2835275"/>
          </a:xfrm>
          <a:prstGeom prst="rect">
            <a:avLst/>
          </a:prstGeom>
        </p:spPr>
      </p:pic>
      <p:sp>
        <p:nvSpPr>
          <p:cNvPr id="6" name="Title 4"/>
          <p:cNvSpPr>
            <a:spLocks noGrp="1"/>
          </p:cNvSpPr>
          <p:nvPr>
            <p:ph type="title"/>
          </p:nvPr>
        </p:nvSpPr>
        <p:spPr>
          <a:xfrm>
            <a:off x="375684" y="1637414"/>
            <a:ext cx="2261190" cy="1857153"/>
          </a:xfrm>
          <a:prstGeom prst="rect">
            <a:avLst/>
          </a:prstGeom>
        </p:spPr>
        <p:txBody>
          <a:bodyPr vert="horz" anchor="ctr">
            <a:normAutofit/>
          </a:bodyPr>
          <a:lstStyle>
            <a:lvl1pPr algn="r">
              <a:defRPr sz="2000" b="1" i="0">
                <a:solidFill>
                  <a:schemeClr val="bg1"/>
                </a:solidFill>
                <a:latin typeface="Helvetica" pitchFamily="2" charset="0"/>
                <a:cs typeface="Tahoma"/>
              </a:defRPr>
            </a:lvl1pPr>
          </a:lstStyle>
          <a:p>
            <a:r>
              <a:rPr lang="en-US" dirty="0"/>
              <a:t>Click to edit Master title style</a:t>
            </a:r>
          </a:p>
        </p:txBody>
      </p:sp>
      <p:sp>
        <p:nvSpPr>
          <p:cNvPr id="10" name="Text Placeholder 3">
            <a:extLst>
              <a:ext uri="{FF2B5EF4-FFF2-40B4-BE49-F238E27FC236}">
                <a16:creationId xmlns:a16="http://schemas.microsoft.com/office/drawing/2014/main" id="{90219720-5A39-9940-9FEC-DA03E8A3F05C}"/>
              </a:ext>
            </a:extLst>
          </p:cNvPr>
          <p:cNvSpPr>
            <a:spLocks noGrp="1"/>
          </p:cNvSpPr>
          <p:nvPr>
            <p:ph type="body" sz="quarter" idx="10" hasCustomPrompt="1"/>
          </p:nvPr>
        </p:nvSpPr>
        <p:spPr>
          <a:xfrm>
            <a:off x="3033675" y="1285660"/>
            <a:ext cx="5797420" cy="2571320"/>
          </a:xfrm>
          <a:prstGeom prst="rect">
            <a:avLst/>
          </a:prstGeom>
        </p:spPr>
        <p:txBody>
          <a:bodyPr vert="horz" anchor="ctr">
            <a:normAutofit/>
          </a:bodyPr>
          <a:lstStyle>
            <a:lvl1pPr marL="285750" indent="-285750" algn="l">
              <a:lnSpc>
                <a:spcPct val="100000"/>
              </a:lnSpc>
              <a:spcBef>
                <a:spcPts val="0"/>
              </a:spcBef>
              <a:spcAft>
                <a:spcPts val="1200"/>
              </a:spcAft>
              <a:buClr>
                <a:schemeClr val="tx1">
                  <a:lumMod val="60000"/>
                  <a:lumOff val="40000"/>
                </a:schemeClr>
              </a:buClr>
              <a:buSzPct val="125000"/>
              <a:buFontTx/>
              <a:buBlip>
                <a:blip r:embed="rId3">
                  <a:extLst>
                    <a:ext uri="{96DAC541-7B7A-43D3-8B79-37D633B846F1}">
                      <asvg:svgBlip xmlns:asvg="http://schemas.microsoft.com/office/drawing/2016/SVG/main" xmlns="" r:embed="rId4"/>
                    </a:ext>
                  </a:extLst>
                </a:blip>
              </a:buBlip>
              <a:defRPr sz="1800">
                <a:solidFill>
                  <a:schemeClr val="bg1"/>
                </a:solidFill>
                <a:latin typeface="+mn-lt"/>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600">
                <a:solidFill>
                  <a:schemeClr val="tx1"/>
                </a:solidFill>
                <a:latin typeface="+mn-lt"/>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Bullet list</a:t>
            </a:r>
          </a:p>
        </p:txBody>
      </p:sp>
    </p:spTree>
    <p:extLst>
      <p:ext uri="{BB962C8B-B14F-4D97-AF65-F5344CB8AC3E}">
        <p14:creationId xmlns:p14="http://schemas.microsoft.com/office/powerpoint/2010/main" val="39627644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Image">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291F84E4-0C3B-1B41-949C-1756A46E3622}"/>
              </a:ext>
            </a:extLst>
          </p:cNvPr>
          <p:cNvSpPr>
            <a:spLocks noGrp="1"/>
          </p:cNvSpPr>
          <p:nvPr>
            <p:ph type="pic" sz="quarter" idx="12" hasCustomPrompt="1"/>
          </p:nvPr>
        </p:nvSpPr>
        <p:spPr>
          <a:xfrm>
            <a:off x="-2" y="-8"/>
            <a:ext cx="9144001" cy="3840480"/>
          </a:xfrm>
          <a:prstGeom prst="rect">
            <a:avLst/>
          </a:prstGeom>
          <a:solidFill>
            <a:schemeClr val="bg1">
              <a:lumMod val="75000"/>
            </a:schemeClr>
          </a:solidFill>
        </p:spPr>
        <p:txBody>
          <a:bodyPr/>
          <a:lstStyle>
            <a:lvl1pPr marL="0" indent="0" algn="ctr">
              <a:buNone/>
              <a:defRPr sz="1600">
                <a:solidFill>
                  <a:schemeClr val="bg2"/>
                </a:solidFill>
              </a:defRPr>
            </a:lvl1pPr>
          </a:lstStyle>
          <a:p>
            <a:r>
              <a:rPr lang="en-US" dirty="0"/>
              <a:t>Add an ORIGINAL photo – click the icon to add image</a:t>
            </a:r>
          </a:p>
        </p:txBody>
      </p:sp>
      <p:pic>
        <p:nvPicPr>
          <p:cNvPr id="3" name="Picture 2" descr="A close up of a sign&#10;&#10;Description automatically generated">
            <a:extLst>
              <a:ext uri="{FF2B5EF4-FFF2-40B4-BE49-F238E27FC236}">
                <a16:creationId xmlns:a16="http://schemas.microsoft.com/office/drawing/2014/main" id="{CA9D16D2-D5D1-6047-BC26-81A53041E074}"/>
              </a:ext>
            </a:extLst>
          </p:cNvPr>
          <p:cNvPicPr>
            <a:picLocks noChangeAspect="1"/>
          </p:cNvPicPr>
          <p:nvPr userDrawn="1"/>
        </p:nvPicPr>
        <p:blipFill>
          <a:blip r:embed="rId2"/>
          <a:stretch>
            <a:fillRect/>
          </a:stretch>
        </p:blipFill>
        <p:spPr>
          <a:xfrm>
            <a:off x="7123997" y="4207531"/>
            <a:ext cx="1662492" cy="573227"/>
          </a:xfrm>
          <a:prstGeom prst="rect">
            <a:avLst/>
          </a:prstGeom>
        </p:spPr>
      </p:pic>
      <p:sp>
        <p:nvSpPr>
          <p:cNvPr id="12" name="Text Placeholder 3">
            <a:extLst>
              <a:ext uri="{FF2B5EF4-FFF2-40B4-BE49-F238E27FC236}">
                <a16:creationId xmlns:a16="http://schemas.microsoft.com/office/drawing/2014/main" id="{CFC3A6B1-8EAF-E341-8826-5ECFC3F2F248}"/>
              </a:ext>
            </a:extLst>
          </p:cNvPr>
          <p:cNvSpPr>
            <a:spLocks noGrp="1"/>
          </p:cNvSpPr>
          <p:nvPr>
            <p:ph type="body" sz="quarter" idx="11" hasCustomPrompt="1"/>
          </p:nvPr>
        </p:nvSpPr>
        <p:spPr>
          <a:xfrm>
            <a:off x="330011" y="3962071"/>
            <a:ext cx="6132665" cy="887437"/>
          </a:xfrm>
          <a:prstGeom prst="rect">
            <a:avLst/>
          </a:prstGeom>
        </p:spPr>
        <p:txBody>
          <a:bodyPr vert="horz" anchor="t">
            <a:normAutofit/>
          </a:bodyPr>
          <a:lstStyle>
            <a:lvl1pPr marL="0" indent="0" algn="l">
              <a:lnSpc>
                <a:spcPct val="100000"/>
              </a:lnSpc>
              <a:spcBef>
                <a:spcPts val="0"/>
              </a:spcBef>
              <a:spcAft>
                <a:spcPts val="1200"/>
              </a:spcAft>
              <a:buClr>
                <a:srgbClr val="8F9B49"/>
              </a:buClr>
              <a:buFont typeface="Arial" charset="0"/>
              <a:buNone/>
              <a:defRPr sz="1800" b="0" i="0">
                <a:solidFill>
                  <a:schemeClr val="tx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200" b="0" i="0">
                <a:solidFill>
                  <a:schemeClr val="tx1">
                    <a:lumMod val="75000"/>
                    <a:lumOff val="25000"/>
                  </a:schemeClr>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Subtitle</a:t>
            </a:r>
          </a:p>
        </p:txBody>
      </p:sp>
      <p:sp>
        <p:nvSpPr>
          <p:cNvPr id="15" name="Title 4">
            <a:extLst>
              <a:ext uri="{FF2B5EF4-FFF2-40B4-BE49-F238E27FC236}">
                <a16:creationId xmlns:a16="http://schemas.microsoft.com/office/drawing/2014/main" id="{6AB95D83-6A32-4A43-A0F0-2992473E620E}"/>
              </a:ext>
            </a:extLst>
          </p:cNvPr>
          <p:cNvSpPr>
            <a:spLocks noGrp="1"/>
          </p:cNvSpPr>
          <p:nvPr>
            <p:ph type="title" hasCustomPrompt="1"/>
          </p:nvPr>
        </p:nvSpPr>
        <p:spPr>
          <a:xfrm>
            <a:off x="0" y="2138183"/>
            <a:ext cx="9143999" cy="1702289"/>
          </a:xfrm>
          <a:prstGeom prst="rect">
            <a:avLst/>
          </a:prstGeom>
          <a:gradFill>
            <a:gsLst>
              <a:gs pos="5000">
                <a:schemeClr val="tx1">
                  <a:lumMod val="75000"/>
                  <a:alpha val="0"/>
                </a:schemeClr>
              </a:gs>
              <a:gs pos="61985">
                <a:srgbClr val="202020">
                  <a:alpha val="53000"/>
                </a:srgbClr>
              </a:gs>
              <a:gs pos="92000">
                <a:schemeClr val="tx1">
                  <a:lumMod val="50000"/>
                  <a:alpha val="68000"/>
                </a:schemeClr>
              </a:gs>
            </a:gsLst>
            <a:lin ang="5400000" scaled="0"/>
          </a:gradFill>
        </p:spPr>
        <p:txBody>
          <a:bodyPr vert="horz" lIns="365760" tIns="91440" rIns="457200" bIns="91440" anchor="b">
            <a:normAutofit/>
          </a:bodyPr>
          <a:lstStyle>
            <a:lvl1pPr algn="l">
              <a:defRPr sz="5400" b="0" i="0">
                <a:solidFill>
                  <a:schemeClr val="bg1"/>
                </a:solidFill>
                <a:latin typeface="Helvetica" pitchFamily="2" charset="0"/>
                <a:cs typeface="Tahoma"/>
              </a:defRPr>
            </a:lvl1pPr>
          </a:lstStyle>
          <a:p>
            <a:r>
              <a:rPr lang="en-US"/>
              <a:t>Title</a:t>
            </a:r>
          </a:p>
        </p:txBody>
      </p:sp>
      <p:sp>
        <p:nvSpPr>
          <p:cNvPr id="8" name="Text Box 12">
            <a:extLst>
              <a:ext uri="{FF2B5EF4-FFF2-40B4-BE49-F238E27FC236}">
                <a16:creationId xmlns:a16="http://schemas.microsoft.com/office/drawing/2014/main" id="{8A3E4C7A-D226-7540-AE53-E2D7FA1173F2}"/>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tx2">
                    <a:alpha val="15000"/>
                  </a:schemeClr>
                </a:solidFill>
                <a:effectLst/>
                <a:uLnTx/>
                <a:uFillTx/>
                <a:latin typeface="Helvetica" pitchFamily="2" charset="0"/>
                <a:ea typeface="+mn-ea"/>
                <a:cs typeface="Tahoma"/>
              </a:rPr>
              <a:t>© Tyler Technologies 2020</a:t>
            </a:r>
          </a:p>
        </p:txBody>
      </p:sp>
    </p:spTree>
    <p:extLst>
      <p:ext uri="{BB962C8B-B14F-4D97-AF65-F5344CB8AC3E}">
        <p14:creationId xmlns:p14="http://schemas.microsoft.com/office/powerpoint/2010/main" val="3941318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836">
          <p15:clr>
            <a:srgbClr val="FBAE40"/>
          </p15:clr>
        </p15:guide>
        <p15:guide id="2" pos="2064">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pyright &amp; Logo Ba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2180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pyright &amp; Log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F149179-4242-CB4E-A2FC-A9CF8F4976B6}"/>
              </a:ext>
            </a:extLst>
          </p:cNvPr>
          <p:cNvSpPr/>
          <p:nvPr userDrawn="1"/>
        </p:nvSpPr>
        <p:spPr bwMode="auto">
          <a:xfrm>
            <a:off x="0" y="-4"/>
            <a:ext cx="385011" cy="5143503"/>
          </a:xfrm>
          <a:prstGeom prst="rect">
            <a:avLst/>
          </a:prstGeom>
          <a:solidFill>
            <a:schemeClr val="bg1"/>
          </a:solidFill>
          <a:ln w="6350" cap="sq" algn="ctr">
            <a:noFill/>
            <a:miter lim="800000"/>
            <a:headEnd/>
            <a:tailEnd/>
          </a:ln>
          <a:effectLst/>
        </p:spPr>
        <p:txBody>
          <a:bodyPr wrap="none" rtlCol="0" anchor="ctr"/>
          <a:lstStyle/>
          <a:p>
            <a:pPr algn="ctr"/>
            <a:endParaRPr lang="en-US">
              <a:solidFill>
                <a:schemeClr val="tx1">
                  <a:lumMod val="75000"/>
                  <a:lumOff val="25000"/>
                </a:schemeClr>
              </a:solidFill>
              <a:latin typeface="Tahoma" pitchFamily="34" charset="0"/>
              <a:cs typeface="Tahoma" pitchFamily="34" charset="0"/>
            </a:endParaRPr>
          </a:p>
        </p:txBody>
      </p:sp>
    </p:spTree>
    <p:extLst>
      <p:ext uri="{BB962C8B-B14F-4D97-AF65-F5344CB8AC3E}">
        <p14:creationId xmlns:p14="http://schemas.microsoft.com/office/powerpoint/2010/main" val="10931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pyright &amp; Logo Only">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A589E20B-E768-2B4B-AD35-817E5A2719E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4" name="Rectangle 3">
            <a:extLst>
              <a:ext uri="{FF2B5EF4-FFF2-40B4-BE49-F238E27FC236}">
                <a16:creationId xmlns:a16="http://schemas.microsoft.com/office/drawing/2014/main" id="{EF149179-4242-CB4E-A2FC-A9CF8F4976B6}"/>
              </a:ext>
            </a:extLst>
          </p:cNvPr>
          <p:cNvSpPr/>
          <p:nvPr userDrawn="1"/>
        </p:nvSpPr>
        <p:spPr bwMode="auto">
          <a:xfrm>
            <a:off x="0" y="-4"/>
            <a:ext cx="385011" cy="5143503"/>
          </a:xfrm>
          <a:prstGeom prst="rect">
            <a:avLst/>
          </a:prstGeom>
          <a:solidFill>
            <a:schemeClr val="bg1"/>
          </a:solidFill>
          <a:ln w="6350" cap="sq" algn="ctr">
            <a:noFill/>
            <a:miter lim="800000"/>
            <a:headEnd/>
            <a:tailEnd/>
          </a:ln>
          <a:effectLst/>
        </p:spPr>
        <p:txBody>
          <a:bodyPr wrap="none" rtlCol="0" anchor="ctr"/>
          <a:lstStyle/>
          <a:p>
            <a:pPr algn="ctr"/>
            <a:endParaRPr lang="en-US">
              <a:solidFill>
                <a:schemeClr val="tx1">
                  <a:lumMod val="75000"/>
                  <a:lumOff val="25000"/>
                </a:schemeClr>
              </a:solidFill>
              <a:latin typeface="Tahoma" pitchFamily="34" charset="0"/>
              <a:cs typeface="Tahoma" pitchFamily="34" charset="0"/>
            </a:endParaRPr>
          </a:p>
        </p:txBody>
      </p:sp>
      <p:sp>
        <p:nvSpPr>
          <p:cNvPr id="5" name="Text Box 12">
            <a:extLst>
              <a:ext uri="{FF2B5EF4-FFF2-40B4-BE49-F238E27FC236}">
                <a16:creationId xmlns:a16="http://schemas.microsoft.com/office/drawing/2014/main" id="{A65493C7-E5EA-5D4F-8283-47BEBB6541DD}"/>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tx2">
                    <a:alpha val="15000"/>
                  </a:schemeClr>
                </a:solidFill>
                <a:effectLst/>
                <a:uLnTx/>
                <a:uFillTx/>
                <a:latin typeface="Helvetica" pitchFamily="2" charset="0"/>
                <a:ea typeface="+mn-ea"/>
                <a:cs typeface="Tahoma"/>
              </a:rPr>
              <a:t>© Tyler Technologies 2020</a:t>
            </a:r>
          </a:p>
        </p:txBody>
      </p:sp>
    </p:spTree>
    <p:extLst>
      <p:ext uri="{BB962C8B-B14F-4D97-AF65-F5344CB8AC3E}">
        <p14:creationId xmlns:p14="http://schemas.microsoft.com/office/powerpoint/2010/main" val="271803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680AC97D-D60A-4D42-85AF-A2846358C818}"/>
              </a:ext>
            </a:extLst>
          </p:cNvPr>
          <p:cNvSpPr>
            <a:spLocks noGrp="1"/>
          </p:cNvSpPr>
          <p:nvPr>
            <p:ph type="title"/>
          </p:nvPr>
        </p:nvSpPr>
        <p:spPr>
          <a:xfrm>
            <a:off x="344621" y="188732"/>
            <a:ext cx="8564758" cy="536936"/>
          </a:xfrm>
          <a:prstGeom prst="rect">
            <a:avLst/>
          </a:prstGeom>
        </p:spPr>
        <p:txBody>
          <a:bodyPr vert="horz" anchor="ctr"/>
          <a:lstStyle>
            <a:lvl1pPr algn="l">
              <a:defRPr sz="2400" b="1" i="0">
                <a:solidFill>
                  <a:schemeClr val="tx1"/>
                </a:solidFill>
                <a:latin typeface="Helvetica" pitchFamily="2" charset="0"/>
                <a:cs typeface="Tahoma"/>
              </a:defRPr>
            </a:lvl1pPr>
          </a:lstStyle>
          <a:p>
            <a:r>
              <a:rPr lang="en-US"/>
              <a:t>Click to edit Master title style</a:t>
            </a:r>
          </a:p>
        </p:txBody>
      </p:sp>
    </p:spTree>
    <p:extLst>
      <p:ext uri="{BB962C8B-B14F-4D97-AF65-F5344CB8AC3E}">
        <p14:creationId xmlns:p14="http://schemas.microsoft.com/office/powerpoint/2010/main" val="24510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99137" y="818009"/>
            <a:ext cx="8386957" cy="3550065"/>
          </a:xfrm>
          <a:prstGeom prst="rect">
            <a:avLst/>
          </a:prstGeom>
        </p:spPr>
        <p:txBody>
          <a:bodyPr vert="horz" anchor="ctr">
            <a:normAutofit/>
          </a:bodyPr>
          <a:lstStyle>
            <a:lvl1pPr marL="0" indent="0" algn="l">
              <a:lnSpc>
                <a:spcPct val="100000"/>
              </a:lnSpc>
              <a:spcBef>
                <a:spcPts val="0"/>
              </a:spcBef>
              <a:spcAft>
                <a:spcPts val="1200"/>
              </a:spcAft>
              <a:buClr>
                <a:schemeClr val="bg1">
                  <a:lumMod val="60000"/>
                  <a:lumOff val="40000"/>
                </a:schemeClr>
              </a:buClr>
              <a:buFontTx/>
              <a:buNone/>
              <a:defRPr sz="1800" b="0" i="0">
                <a:solidFill>
                  <a:schemeClr val="tx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bg1">
                  <a:lumMod val="60000"/>
                  <a:lumOff val="40000"/>
                </a:schemeClr>
              </a:buClr>
              <a:buFont typeface="Arial" charset="0"/>
              <a:buChar char="•"/>
              <a:defRPr sz="1400" b="0" i="0">
                <a:solidFill>
                  <a:schemeClr val="tx1"/>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Click to edit Master text styles</a:t>
            </a:r>
          </a:p>
          <a:p>
            <a:pPr lvl="1"/>
            <a:r>
              <a:rPr lang="en-US" dirty="0"/>
              <a:t>Second level</a:t>
            </a:r>
          </a:p>
        </p:txBody>
      </p:sp>
      <p:sp>
        <p:nvSpPr>
          <p:cNvPr id="6" name="Title 4">
            <a:extLst>
              <a:ext uri="{FF2B5EF4-FFF2-40B4-BE49-F238E27FC236}">
                <a16:creationId xmlns:a16="http://schemas.microsoft.com/office/drawing/2014/main" id="{B638AE9F-CAA5-8E4C-B45F-ECC862916A61}"/>
              </a:ext>
            </a:extLst>
          </p:cNvPr>
          <p:cNvSpPr>
            <a:spLocks noGrp="1"/>
          </p:cNvSpPr>
          <p:nvPr>
            <p:ph type="title"/>
          </p:nvPr>
        </p:nvSpPr>
        <p:spPr>
          <a:xfrm>
            <a:off x="344621" y="188732"/>
            <a:ext cx="8564758" cy="536936"/>
          </a:xfrm>
          <a:prstGeom prst="rect">
            <a:avLst/>
          </a:prstGeom>
        </p:spPr>
        <p:txBody>
          <a:bodyPr vert="horz" anchor="ctr"/>
          <a:lstStyle>
            <a:lvl1pPr algn="l">
              <a:defRPr sz="2400" b="1" i="0">
                <a:solidFill>
                  <a:schemeClr val="tx1"/>
                </a:solidFill>
                <a:latin typeface="Helvetica" pitchFamily="2" charset="0"/>
                <a:cs typeface="Tahoma"/>
              </a:defRPr>
            </a:lvl1pPr>
          </a:lstStyle>
          <a:p>
            <a:r>
              <a:rPr lang="en-US"/>
              <a:t>Click to edit Master title style</a:t>
            </a:r>
          </a:p>
        </p:txBody>
      </p:sp>
    </p:spTree>
    <p:extLst>
      <p:ext uri="{BB962C8B-B14F-4D97-AF65-F5344CB8AC3E}">
        <p14:creationId xmlns:p14="http://schemas.microsoft.com/office/powerpoint/2010/main" val="2281911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mp; Content Middle">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2435DAFD-6DE7-8B48-A6F8-8C128253E07D}"/>
              </a:ext>
            </a:extLst>
          </p:cNvPr>
          <p:cNvSpPr>
            <a:spLocks noGrp="1"/>
          </p:cNvSpPr>
          <p:nvPr>
            <p:ph type="body" sz="quarter" idx="10"/>
          </p:nvPr>
        </p:nvSpPr>
        <p:spPr>
          <a:xfrm>
            <a:off x="2818827" y="2223709"/>
            <a:ext cx="6012267" cy="738664"/>
          </a:xfrm>
          <a:prstGeom prst="rect">
            <a:avLst/>
          </a:prstGeom>
          <a:gradFill>
            <a:gsLst>
              <a:gs pos="1000">
                <a:schemeClr val="bg1">
                  <a:lumMod val="60000"/>
                  <a:lumOff val="40000"/>
                  <a:alpha val="70000"/>
                </a:schemeClr>
              </a:gs>
              <a:gs pos="1000">
                <a:schemeClr val="bg1">
                  <a:lumMod val="60000"/>
                  <a:lumOff val="40000"/>
                  <a:alpha val="0"/>
                </a:schemeClr>
              </a:gs>
            </a:gsLst>
            <a:lin ang="0" scaled="0"/>
          </a:gradFill>
        </p:spPr>
        <p:txBody>
          <a:bodyPr vert="horz" wrap="square" lIns="182880" anchor="ctr">
            <a:spAutoFit/>
          </a:bodyPr>
          <a:lstStyle>
            <a:lvl1pPr marL="0" indent="0" algn="l">
              <a:lnSpc>
                <a:spcPct val="100000"/>
              </a:lnSpc>
              <a:spcBef>
                <a:spcPts val="0"/>
              </a:spcBef>
              <a:spcAft>
                <a:spcPts val="1200"/>
              </a:spcAft>
              <a:buClr>
                <a:schemeClr val="bg1">
                  <a:lumMod val="60000"/>
                  <a:lumOff val="40000"/>
                </a:schemeClr>
              </a:buClr>
              <a:buFontTx/>
              <a:buNone/>
              <a:defRPr sz="1800" b="0" i="0">
                <a:solidFill>
                  <a:schemeClr val="tx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bg1">
                  <a:lumMod val="60000"/>
                  <a:lumOff val="40000"/>
                </a:schemeClr>
              </a:buClr>
              <a:buFont typeface="Arial" charset="0"/>
              <a:buChar char="•"/>
              <a:defRPr sz="1400" b="0" i="0">
                <a:solidFill>
                  <a:schemeClr val="tx1"/>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Click to edit Master text styles</a:t>
            </a:r>
          </a:p>
          <a:p>
            <a:pPr lvl="1"/>
            <a:r>
              <a:rPr lang="en-US" dirty="0"/>
              <a:t>Second level</a:t>
            </a:r>
          </a:p>
        </p:txBody>
      </p:sp>
      <p:sp>
        <p:nvSpPr>
          <p:cNvPr id="9" name="Title 4">
            <a:extLst>
              <a:ext uri="{FF2B5EF4-FFF2-40B4-BE49-F238E27FC236}">
                <a16:creationId xmlns:a16="http://schemas.microsoft.com/office/drawing/2014/main" id="{73142A95-554C-044B-AC5F-4604D6CD48A5}"/>
              </a:ext>
            </a:extLst>
          </p:cNvPr>
          <p:cNvSpPr>
            <a:spLocks noGrp="1"/>
          </p:cNvSpPr>
          <p:nvPr>
            <p:ph type="title"/>
          </p:nvPr>
        </p:nvSpPr>
        <p:spPr>
          <a:xfrm>
            <a:off x="495014" y="2303282"/>
            <a:ext cx="1993804" cy="536936"/>
          </a:xfrm>
          <a:prstGeom prst="rect">
            <a:avLst/>
          </a:prstGeom>
        </p:spPr>
        <p:txBody>
          <a:bodyPr vert="horz" anchor="ctr"/>
          <a:lstStyle>
            <a:lvl1pPr algn="r">
              <a:defRPr sz="2200" b="1" i="0">
                <a:solidFill>
                  <a:schemeClr val="tx1"/>
                </a:solidFill>
                <a:latin typeface="Helvetica" pitchFamily="2" charset="0"/>
                <a:cs typeface="Tahoma"/>
              </a:defRPr>
            </a:lvl1pPr>
          </a:lstStyle>
          <a:p>
            <a:r>
              <a:rPr lang="en-US"/>
              <a:t>Click to edit Master title style</a:t>
            </a:r>
          </a:p>
        </p:txBody>
      </p:sp>
    </p:spTree>
    <p:extLst>
      <p:ext uri="{BB962C8B-B14F-4D97-AF65-F5344CB8AC3E}">
        <p14:creationId xmlns:p14="http://schemas.microsoft.com/office/powerpoint/2010/main" val="4186401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op Ba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7E907BB-7BF2-7E4A-B9C7-4A7E0898F3A6}"/>
              </a:ext>
            </a:extLst>
          </p:cNvPr>
          <p:cNvSpPr/>
          <p:nvPr userDrawn="1"/>
        </p:nvSpPr>
        <p:spPr bwMode="auto">
          <a:xfrm>
            <a:off x="0" y="0"/>
            <a:ext cx="9144000" cy="914400"/>
          </a:xfrm>
          <a:prstGeom prst="rect">
            <a:avLst/>
          </a:prstGeom>
          <a:solidFill>
            <a:schemeClr val="tx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sp>
        <p:nvSpPr>
          <p:cNvPr id="4" name="Text Placeholder 3">
            <a:extLst>
              <a:ext uri="{FF2B5EF4-FFF2-40B4-BE49-F238E27FC236}">
                <a16:creationId xmlns:a16="http://schemas.microsoft.com/office/drawing/2014/main" id="{85741D8E-0500-F640-8653-3F7625CC3EFF}"/>
              </a:ext>
            </a:extLst>
          </p:cNvPr>
          <p:cNvSpPr>
            <a:spLocks noGrp="1"/>
          </p:cNvSpPr>
          <p:nvPr>
            <p:ph type="body" sz="quarter" idx="10"/>
          </p:nvPr>
        </p:nvSpPr>
        <p:spPr>
          <a:xfrm>
            <a:off x="444137" y="1237534"/>
            <a:ext cx="8386957" cy="3130540"/>
          </a:xfrm>
          <a:prstGeom prst="rect">
            <a:avLst/>
          </a:prstGeom>
        </p:spPr>
        <p:txBody>
          <a:bodyPr vert="horz" anchor="ctr">
            <a:normAutofit/>
          </a:bodyPr>
          <a:lstStyle>
            <a:lvl1pPr marL="0" indent="0" algn="l">
              <a:lnSpc>
                <a:spcPct val="100000"/>
              </a:lnSpc>
              <a:spcBef>
                <a:spcPts val="0"/>
              </a:spcBef>
              <a:spcAft>
                <a:spcPts val="1200"/>
              </a:spcAft>
              <a:buClr>
                <a:schemeClr val="bg1">
                  <a:lumMod val="60000"/>
                  <a:lumOff val="40000"/>
                </a:schemeClr>
              </a:buClr>
              <a:buFontTx/>
              <a:buNone/>
              <a:defRPr sz="1800" b="0" i="0">
                <a:solidFill>
                  <a:schemeClr val="tx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bg1">
                  <a:lumMod val="60000"/>
                  <a:lumOff val="40000"/>
                </a:schemeClr>
              </a:buClr>
              <a:buSzPct val="100000"/>
              <a:buFont typeface="Arial" panose="020B0604020202020204" pitchFamily="34" charset="0"/>
              <a:buChar char="•"/>
              <a:defRPr sz="1400" b="0" i="0">
                <a:solidFill>
                  <a:schemeClr val="tx1"/>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Click to edit Master text styles</a:t>
            </a:r>
          </a:p>
          <a:p>
            <a:pPr lvl="1"/>
            <a:r>
              <a:rPr lang="en-US" dirty="0"/>
              <a:t>Second level</a:t>
            </a:r>
          </a:p>
        </p:txBody>
      </p:sp>
      <p:sp>
        <p:nvSpPr>
          <p:cNvPr id="5" name="Title 4">
            <a:extLst>
              <a:ext uri="{FF2B5EF4-FFF2-40B4-BE49-F238E27FC236}">
                <a16:creationId xmlns:a16="http://schemas.microsoft.com/office/drawing/2014/main" id="{B64F754E-E46E-D940-B16F-BA4D10F57027}"/>
              </a:ext>
            </a:extLst>
          </p:cNvPr>
          <p:cNvSpPr>
            <a:spLocks noGrp="1"/>
          </p:cNvSpPr>
          <p:nvPr>
            <p:ph type="title"/>
          </p:nvPr>
        </p:nvSpPr>
        <p:spPr>
          <a:xfrm>
            <a:off x="289621" y="188732"/>
            <a:ext cx="8564758" cy="536936"/>
          </a:xfrm>
          <a:prstGeom prst="rect">
            <a:avLst/>
          </a:prstGeom>
        </p:spPr>
        <p:txBody>
          <a:bodyPr vert="horz" anchor="ctr"/>
          <a:lstStyle>
            <a:lvl1pPr algn="l">
              <a:defRPr sz="2400" b="1" i="0">
                <a:solidFill>
                  <a:schemeClr val="bg1"/>
                </a:solidFill>
                <a:latin typeface="Helvetica" pitchFamily="2" charset="0"/>
                <a:cs typeface="Tahoma"/>
              </a:defRPr>
            </a:lvl1pPr>
          </a:lstStyle>
          <a:p>
            <a:r>
              <a:rPr lang="en-US"/>
              <a:t>Click to edit Master title style</a:t>
            </a:r>
          </a:p>
        </p:txBody>
      </p:sp>
    </p:spTree>
    <p:extLst>
      <p:ext uri="{BB962C8B-B14F-4D97-AF65-F5344CB8AC3E}">
        <p14:creationId xmlns:p14="http://schemas.microsoft.com/office/powerpoint/2010/main" val="112154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age &amp; Bulle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FDC38E9-CFC5-1049-B819-5ED0B8996A2E}"/>
              </a:ext>
            </a:extLst>
          </p:cNvPr>
          <p:cNvSpPr/>
          <p:nvPr userDrawn="1"/>
        </p:nvSpPr>
        <p:spPr bwMode="auto">
          <a:xfrm>
            <a:off x="0" y="-4"/>
            <a:ext cx="1828800" cy="5143503"/>
          </a:xfrm>
          <a:prstGeom prst="rect">
            <a:avLst/>
          </a:prstGeom>
          <a:solidFill>
            <a:schemeClr val="tx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sp>
        <p:nvSpPr>
          <p:cNvPr id="8" name="Picture Placeholder 3">
            <a:extLst>
              <a:ext uri="{FF2B5EF4-FFF2-40B4-BE49-F238E27FC236}">
                <a16:creationId xmlns:a16="http://schemas.microsoft.com/office/drawing/2014/main" id="{81B0595B-6707-D142-BA3A-5684C9CF6F33}"/>
              </a:ext>
            </a:extLst>
          </p:cNvPr>
          <p:cNvSpPr>
            <a:spLocks noGrp="1" noChangeAspect="1"/>
          </p:cNvSpPr>
          <p:nvPr>
            <p:ph type="pic" sz="quarter" idx="11" hasCustomPrompt="1"/>
          </p:nvPr>
        </p:nvSpPr>
        <p:spPr>
          <a:xfrm>
            <a:off x="-1" y="-4"/>
            <a:ext cx="1828800" cy="1828800"/>
          </a:xfrm>
          <a:prstGeom prst="rect">
            <a:avLst/>
          </a:prstGeom>
          <a:solidFill>
            <a:schemeClr val="bg1">
              <a:lumMod val="75000"/>
            </a:schemeClr>
          </a:solidFill>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000">
                <a:solidFill>
                  <a:schemeClr val="tx1">
                    <a:lumMod val="85000"/>
                  </a:schemeClr>
                </a:solidFill>
              </a:defRPr>
            </a:lvl1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dirty="0"/>
              <a:t>Add a SQUARE photo </a:t>
            </a:r>
          </a:p>
          <a:p>
            <a:endParaRPr lang="en-US" dirty="0"/>
          </a:p>
        </p:txBody>
      </p:sp>
      <p:sp>
        <p:nvSpPr>
          <p:cNvPr id="12" name="Text Placeholder 3">
            <a:extLst>
              <a:ext uri="{FF2B5EF4-FFF2-40B4-BE49-F238E27FC236}">
                <a16:creationId xmlns:a16="http://schemas.microsoft.com/office/drawing/2014/main" id="{E673BD73-0A2F-FE4F-A2C8-A49D3C44393D}"/>
              </a:ext>
            </a:extLst>
          </p:cNvPr>
          <p:cNvSpPr>
            <a:spLocks noGrp="1"/>
          </p:cNvSpPr>
          <p:nvPr>
            <p:ph type="body" sz="quarter" idx="10" hasCustomPrompt="1"/>
          </p:nvPr>
        </p:nvSpPr>
        <p:spPr>
          <a:xfrm>
            <a:off x="2213811" y="365760"/>
            <a:ext cx="6617283" cy="4096512"/>
          </a:xfrm>
          <a:prstGeom prst="rect">
            <a:avLst/>
          </a:prstGeom>
        </p:spPr>
        <p:txBody>
          <a:bodyPr vert="horz" anchor="ctr">
            <a:normAutofit/>
          </a:bodyPr>
          <a:lstStyle>
            <a:lvl1pPr marL="285750" indent="-285750" algn="l">
              <a:lnSpc>
                <a:spcPct val="100000"/>
              </a:lnSpc>
              <a:spcBef>
                <a:spcPts val="0"/>
              </a:spcBef>
              <a:spcAft>
                <a:spcPts val="1200"/>
              </a:spcAft>
              <a:buClr>
                <a:schemeClr val="bg1">
                  <a:lumMod val="60000"/>
                  <a:lumOff val="40000"/>
                </a:schemeClr>
              </a:buClr>
              <a:buSzPct val="125000"/>
              <a:buFontTx/>
              <a:buBlip>
                <a:blip r:embed="rId2">
                  <a:extLst>
                    <a:ext uri="{96DAC541-7B7A-43D3-8B79-37D633B846F1}">
                      <asvg:svgBlip xmlns:asvg="http://schemas.microsoft.com/office/drawing/2016/SVG/main" xmlns="" r:embed="rId3"/>
                    </a:ext>
                  </a:extLst>
                </a:blip>
              </a:buBlip>
              <a:defRPr sz="1800">
                <a:solidFill>
                  <a:schemeClr val="tx1"/>
                </a:solidFill>
                <a:latin typeface="+mn-lt"/>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600">
                <a:solidFill>
                  <a:schemeClr val="tx1"/>
                </a:solidFill>
                <a:latin typeface="+mn-lt"/>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Bullet list</a:t>
            </a:r>
          </a:p>
        </p:txBody>
      </p:sp>
      <p:sp>
        <p:nvSpPr>
          <p:cNvPr id="11" name="Title 4">
            <a:extLst>
              <a:ext uri="{FF2B5EF4-FFF2-40B4-BE49-F238E27FC236}">
                <a16:creationId xmlns:a16="http://schemas.microsoft.com/office/drawing/2014/main" id="{01F68AC2-B429-EF45-A773-D330FD79F699}"/>
              </a:ext>
            </a:extLst>
          </p:cNvPr>
          <p:cNvSpPr>
            <a:spLocks noGrp="1"/>
          </p:cNvSpPr>
          <p:nvPr>
            <p:ph type="title" hasCustomPrompt="1"/>
          </p:nvPr>
        </p:nvSpPr>
        <p:spPr>
          <a:xfrm>
            <a:off x="162187" y="2003691"/>
            <a:ext cx="1508484" cy="806486"/>
          </a:xfrm>
          <a:prstGeom prst="rect">
            <a:avLst/>
          </a:prstGeom>
        </p:spPr>
        <p:txBody>
          <a:bodyPr vert="horz" anchor="b">
            <a:normAutofit/>
          </a:bodyPr>
          <a:lstStyle>
            <a:lvl1pPr algn="l">
              <a:defRPr sz="1800" b="1" i="0">
                <a:solidFill>
                  <a:schemeClr val="bg1"/>
                </a:solidFill>
                <a:latin typeface="Helvetica" pitchFamily="2" charset="0"/>
                <a:cs typeface="Tahoma"/>
              </a:defRPr>
            </a:lvl1pPr>
          </a:lstStyle>
          <a:p>
            <a:r>
              <a:rPr lang="en-US" dirty="0"/>
              <a:t>Heading</a:t>
            </a:r>
          </a:p>
        </p:txBody>
      </p:sp>
      <p:sp>
        <p:nvSpPr>
          <p:cNvPr id="13" name="Text Placeholder 3">
            <a:extLst>
              <a:ext uri="{FF2B5EF4-FFF2-40B4-BE49-F238E27FC236}">
                <a16:creationId xmlns:a16="http://schemas.microsoft.com/office/drawing/2014/main" id="{4FF1F9C0-B281-F145-AF38-F3F287B2E051}"/>
              </a:ext>
            </a:extLst>
          </p:cNvPr>
          <p:cNvSpPr>
            <a:spLocks noGrp="1"/>
          </p:cNvSpPr>
          <p:nvPr>
            <p:ph type="body" sz="quarter" idx="12"/>
          </p:nvPr>
        </p:nvSpPr>
        <p:spPr>
          <a:xfrm>
            <a:off x="162187" y="3048805"/>
            <a:ext cx="1508484" cy="1209928"/>
          </a:xfrm>
          <a:prstGeom prst="rect">
            <a:avLst/>
          </a:prstGeom>
        </p:spPr>
        <p:txBody>
          <a:bodyPr vert="horz" anchor="t">
            <a:normAutofit/>
          </a:bodyPr>
          <a:lstStyle>
            <a:lvl1pPr marL="0" indent="0" algn="l">
              <a:lnSpc>
                <a:spcPct val="100000"/>
              </a:lnSpc>
              <a:spcBef>
                <a:spcPts val="0"/>
              </a:spcBef>
              <a:spcAft>
                <a:spcPts val="1200"/>
              </a:spcAft>
              <a:buClr>
                <a:srgbClr val="8F9B49"/>
              </a:buClr>
              <a:buFont typeface="Arial" charset="0"/>
              <a:buNone/>
              <a:defRPr sz="1400" b="0" i="0">
                <a:solidFill>
                  <a:schemeClr val="bg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200" b="0" i="0">
                <a:solidFill>
                  <a:schemeClr val="tx1">
                    <a:lumMod val="75000"/>
                    <a:lumOff val="25000"/>
                  </a:schemeClr>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Click to edit Master text styles</a:t>
            </a:r>
          </a:p>
        </p:txBody>
      </p:sp>
      <p:pic>
        <p:nvPicPr>
          <p:cNvPr id="14" name="Picture 13">
            <a:extLst>
              <a:ext uri="{FF2B5EF4-FFF2-40B4-BE49-F238E27FC236}">
                <a16:creationId xmlns:a16="http://schemas.microsoft.com/office/drawing/2014/main" id="{4498AED7-DC5B-114B-BB95-851CAE00099B}"/>
              </a:ext>
            </a:extLst>
          </p:cNvPr>
          <p:cNvPicPr>
            <a:picLocks noChangeAspect="1"/>
          </p:cNvPicPr>
          <p:nvPr userDrawn="1"/>
        </p:nvPicPr>
        <p:blipFill>
          <a:blip r:embed="rId4"/>
          <a:stretch>
            <a:fillRect/>
          </a:stretch>
        </p:blipFill>
        <p:spPr>
          <a:xfrm rot="16200000">
            <a:off x="830574" y="2335131"/>
            <a:ext cx="63839" cy="1188720"/>
          </a:xfrm>
          <a:prstGeom prst="rect">
            <a:avLst/>
          </a:prstGeom>
        </p:spPr>
      </p:pic>
    </p:spTree>
    <p:extLst>
      <p:ext uri="{BB962C8B-B14F-4D97-AF65-F5344CB8AC3E}">
        <p14:creationId xmlns:p14="http://schemas.microsoft.com/office/powerpoint/2010/main" val="431352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mp; Content Ba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CD84A06-13D5-2B4C-ADE6-055509CEBFA6}"/>
              </a:ext>
            </a:extLst>
          </p:cNvPr>
          <p:cNvSpPr/>
          <p:nvPr userDrawn="1"/>
        </p:nvSpPr>
        <p:spPr bwMode="auto">
          <a:xfrm>
            <a:off x="275007" y="0"/>
            <a:ext cx="2756951" cy="5143500"/>
          </a:xfrm>
          <a:prstGeom prst="rect">
            <a:avLst/>
          </a:prstGeom>
          <a:solidFill>
            <a:schemeClr val="tx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sp>
        <p:nvSpPr>
          <p:cNvPr id="6" name="Title 4">
            <a:extLst>
              <a:ext uri="{FF2B5EF4-FFF2-40B4-BE49-F238E27FC236}">
                <a16:creationId xmlns:a16="http://schemas.microsoft.com/office/drawing/2014/main" id="{C9689A43-C72E-0146-B059-5926C1CDFD13}"/>
              </a:ext>
            </a:extLst>
          </p:cNvPr>
          <p:cNvSpPr>
            <a:spLocks noGrp="1"/>
          </p:cNvSpPr>
          <p:nvPr>
            <p:ph type="title"/>
          </p:nvPr>
        </p:nvSpPr>
        <p:spPr>
          <a:xfrm>
            <a:off x="481260" y="1489992"/>
            <a:ext cx="2344439" cy="797521"/>
          </a:xfrm>
          <a:prstGeom prst="rect">
            <a:avLst/>
          </a:prstGeom>
        </p:spPr>
        <p:txBody>
          <a:bodyPr vert="horz" anchor="b">
            <a:normAutofit/>
          </a:bodyPr>
          <a:lstStyle>
            <a:lvl1pPr algn="r">
              <a:defRPr sz="2000" b="1" i="0">
                <a:solidFill>
                  <a:schemeClr val="bg1"/>
                </a:solidFill>
                <a:latin typeface="Helvetica" pitchFamily="2" charset="0"/>
                <a:cs typeface="Tahoma"/>
              </a:defRPr>
            </a:lvl1pPr>
          </a:lstStyle>
          <a:p>
            <a:r>
              <a:rPr lang="en-US"/>
              <a:t>Click to edit Master title style</a:t>
            </a:r>
          </a:p>
        </p:txBody>
      </p:sp>
      <p:sp>
        <p:nvSpPr>
          <p:cNvPr id="7" name="Text Placeholder 3">
            <a:extLst>
              <a:ext uri="{FF2B5EF4-FFF2-40B4-BE49-F238E27FC236}">
                <a16:creationId xmlns:a16="http://schemas.microsoft.com/office/drawing/2014/main" id="{B5E12B42-79D6-5043-AF11-605F5107F54F}"/>
              </a:ext>
            </a:extLst>
          </p:cNvPr>
          <p:cNvSpPr>
            <a:spLocks noGrp="1"/>
          </p:cNvSpPr>
          <p:nvPr>
            <p:ph type="body" sz="quarter" idx="11"/>
          </p:nvPr>
        </p:nvSpPr>
        <p:spPr>
          <a:xfrm>
            <a:off x="481260" y="2503199"/>
            <a:ext cx="2344439" cy="1274306"/>
          </a:xfrm>
          <a:prstGeom prst="rect">
            <a:avLst/>
          </a:prstGeom>
        </p:spPr>
        <p:txBody>
          <a:bodyPr vert="horz" anchor="t">
            <a:normAutofit/>
          </a:bodyPr>
          <a:lstStyle>
            <a:lvl1pPr marL="0" indent="0" algn="r">
              <a:lnSpc>
                <a:spcPct val="100000"/>
              </a:lnSpc>
              <a:spcBef>
                <a:spcPts val="0"/>
              </a:spcBef>
              <a:spcAft>
                <a:spcPts val="1200"/>
              </a:spcAft>
              <a:buClr>
                <a:srgbClr val="8F9B49"/>
              </a:buClr>
              <a:buFont typeface="Arial" charset="0"/>
              <a:buNone/>
              <a:defRPr sz="1400" b="0" i="0">
                <a:solidFill>
                  <a:schemeClr val="bg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200" b="0" i="0">
                <a:solidFill>
                  <a:schemeClr val="tx1">
                    <a:lumMod val="75000"/>
                    <a:lumOff val="25000"/>
                  </a:schemeClr>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a:t>Click to edit Master text styles</a:t>
            </a:r>
          </a:p>
        </p:txBody>
      </p:sp>
      <p:sp>
        <p:nvSpPr>
          <p:cNvPr id="8" name="Rectangle 7">
            <a:extLst>
              <a:ext uri="{FF2B5EF4-FFF2-40B4-BE49-F238E27FC236}">
                <a16:creationId xmlns:a16="http://schemas.microsoft.com/office/drawing/2014/main" id="{312CC06A-53BF-7848-9653-FFECFEA0EF03}"/>
              </a:ext>
            </a:extLst>
          </p:cNvPr>
          <p:cNvSpPr/>
          <p:nvPr userDrawn="1"/>
        </p:nvSpPr>
        <p:spPr bwMode="auto">
          <a:xfrm>
            <a:off x="990025" y="2385519"/>
            <a:ext cx="1746504" cy="56993"/>
          </a:xfrm>
          <a:prstGeom prst="rect">
            <a:avLst/>
          </a:prstGeom>
          <a:solidFill>
            <a:schemeClr val="bg1">
              <a:lumMod val="60000"/>
              <a:lumOff val="40000"/>
              <a:alpha val="50000"/>
            </a:schemeClr>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sp>
        <p:nvSpPr>
          <p:cNvPr id="10" name="Text Placeholder 3">
            <a:extLst>
              <a:ext uri="{FF2B5EF4-FFF2-40B4-BE49-F238E27FC236}">
                <a16:creationId xmlns:a16="http://schemas.microsoft.com/office/drawing/2014/main" id="{5831EE73-C30A-574F-9737-6A5368C18BCE}"/>
              </a:ext>
            </a:extLst>
          </p:cNvPr>
          <p:cNvSpPr>
            <a:spLocks noGrp="1"/>
          </p:cNvSpPr>
          <p:nvPr>
            <p:ph type="body" sz="quarter" idx="10"/>
          </p:nvPr>
        </p:nvSpPr>
        <p:spPr>
          <a:xfrm>
            <a:off x="3320716" y="405636"/>
            <a:ext cx="5510378" cy="3962438"/>
          </a:xfrm>
          <a:prstGeom prst="rect">
            <a:avLst/>
          </a:prstGeom>
        </p:spPr>
        <p:txBody>
          <a:bodyPr vert="horz" anchor="ctr">
            <a:normAutofit/>
          </a:bodyPr>
          <a:lstStyle>
            <a:lvl1pPr marL="0" indent="0" algn="l">
              <a:lnSpc>
                <a:spcPct val="100000"/>
              </a:lnSpc>
              <a:spcBef>
                <a:spcPts val="0"/>
              </a:spcBef>
              <a:spcAft>
                <a:spcPts val="1200"/>
              </a:spcAft>
              <a:buClr>
                <a:schemeClr val="bg1">
                  <a:lumMod val="60000"/>
                  <a:lumOff val="40000"/>
                </a:schemeClr>
              </a:buClr>
              <a:buFontTx/>
              <a:buNone/>
              <a:defRPr sz="1800" b="0" i="0">
                <a:solidFill>
                  <a:schemeClr val="tx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bg1">
                  <a:lumMod val="60000"/>
                  <a:lumOff val="40000"/>
                </a:schemeClr>
              </a:buClr>
              <a:buSzPct val="100000"/>
              <a:buFont typeface="Arial" panose="020B0604020202020204" pitchFamily="34" charset="0"/>
              <a:buChar char="•"/>
              <a:defRPr sz="1400" b="0" i="0">
                <a:solidFill>
                  <a:schemeClr val="tx1"/>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049138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mp; Content Bullet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CD84A06-13D5-2B4C-ADE6-055509CEBFA6}"/>
              </a:ext>
            </a:extLst>
          </p:cNvPr>
          <p:cNvSpPr/>
          <p:nvPr userDrawn="1"/>
        </p:nvSpPr>
        <p:spPr bwMode="auto">
          <a:xfrm>
            <a:off x="275007" y="0"/>
            <a:ext cx="2756951" cy="5143500"/>
          </a:xfrm>
          <a:prstGeom prst="rect">
            <a:avLst/>
          </a:prstGeom>
          <a:solidFill>
            <a:schemeClr val="tx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sp>
        <p:nvSpPr>
          <p:cNvPr id="6" name="Title 4">
            <a:extLst>
              <a:ext uri="{FF2B5EF4-FFF2-40B4-BE49-F238E27FC236}">
                <a16:creationId xmlns:a16="http://schemas.microsoft.com/office/drawing/2014/main" id="{C9689A43-C72E-0146-B059-5926C1CDFD13}"/>
              </a:ext>
            </a:extLst>
          </p:cNvPr>
          <p:cNvSpPr>
            <a:spLocks noGrp="1"/>
          </p:cNvSpPr>
          <p:nvPr>
            <p:ph type="title"/>
          </p:nvPr>
        </p:nvSpPr>
        <p:spPr>
          <a:xfrm>
            <a:off x="481260" y="1489992"/>
            <a:ext cx="2344439" cy="797521"/>
          </a:xfrm>
          <a:prstGeom prst="rect">
            <a:avLst/>
          </a:prstGeom>
        </p:spPr>
        <p:txBody>
          <a:bodyPr vert="horz" anchor="b">
            <a:normAutofit/>
          </a:bodyPr>
          <a:lstStyle>
            <a:lvl1pPr algn="r">
              <a:defRPr sz="2000" b="1" i="0">
                <a:solidFill>
                  <a:schemeClr val="bg1"/>
                </a:solidFill>
                <a:latin typeface="Helvetica" pitchFamily="2" charset="0"/>
                <a:cs typeface="Tahoma"/>
              </a:defRPr>
            </a:lvl1pPr>
          </a:lstStyle>
          <a:p>
            <a:r>
              <a:rPr lang="en-US"/>
              <a:t>Click to edit Master title style</a:t>
            </a:r>
          </a:p>
        </p:txBody>
      </p:sp>
      <p:sp>
        <p:nvSpPr>
          <p:cNvPr id="7" name="Text Placeholder 3">
            <a:extLst>
              <a:ext uri="{FF2B5EF4-FFF2-40B4-BE49-F238E27FC236}">
                <a16:creationId xmlns:a16="http://schemas.microsoft.com/office/drawing/2014/main" id="{B5E12B42-79D6-5043-AF11-605F5107F54F}"/>
              </a:ext>
            </a:extLst>
          </p:cNvPr>
          <p:cNvSpPr>
            <a:spLocks noGrp="1"/>
          </p:cNvSpPr>
          <p:nvPr>
            <p:ph type="body" sz="quarter" idx="11"/>
          </p:nvPr>
        </p:nvSpPr>
        <p:spPr>
          <a:xfrm>
            <a:off x="481260" y="2503199"/>
            <a:ext cx="2344439" cy="1274306"/>
          </a:xfrm>
          <a:prstGeom prst="rect">
            <a:avLst/>
          </a:prstGeom>
        </p:spPr>
        <p:txBody>
          <a:bodyPr vert="horz" anchor="t">
            <a:normAutofit/>
          </a:bodyPr>
          <a:lstStyle>
            <a:lvl1pPr marL="0" indent="0" algn="r">
              <a:lnSpc>
                <a:spcPct val="100000"/>
              </a:lnSpc>
              <a:spcBef>
                <a:spcPts val="0"/>
              </a:spcBef>
              <a:spcAft>
                <a:spcPts val="1200"/>
              </a:spcAft>
              <a:buClr>
                <a:srgbClr val="8F9B49"/>
              </a:buClr>
              <a:buFont typeface="Arial" charset="0"/>
              <a:buNone/>
              <a:defRPr sz="1400" b="0" i="0">
                <a:solidFill>
                  <a:schemeClr val="bg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200" b="0" i="0">
                <a:solidFill>
                  <a:schemeClr val="tx1">
                    <a:lumMod val="75000"/>
                    <a:lumOff val="25000"/>
                  </a:schemeClr>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Click to edit Master text styles</a:t>
            </a:r>
          </a:p>
        </p:txBody>
      </p:sp>
      <p:sp>
        <p:nvSpPr>
          <p:cNvPr id="11" name="Text Placeholder 3">
            <a:extLst>
              <a:ext uri="{FF2B5EF4-FFF2-40B4-BE49-F238E27FC236}">
                <a16:creationId xmlns:a16="http://schemas.microsoft.com/office/drawing/2014/main" id="{738A2351-80E2-7943-8195-BFE2FF7772E6}"/>
              </a:ext>
            </a:extLst>
          </p:cNvPr>
          <p:cNvSpPr>
            <a:spLocks noGrp="1"/>
          </p:cNvSpPr>
          <p:nvPr>
            <p:ph type="body" sz="quarter" idx="10" hasCustomPrompt="1"/>
          </p:nvPr>
        </p:nvSpPr>
        <p:spPr>
          <a:xfrm>
            <a:off x="3233057" y="365760"/>
            <a:ext cx="5598037" cy="4096512"/>
          </a:xfrm>
          <a:prstGeom prst="rect">
            <a:avLst/>
          </a:prstGeom>
        </p:spPr>
        <p:txBody>
          <a:bodyPr vert="horz" anchor="ctr">
            <a:normAutofit/>
          </a:bodyPr>
          <a:lstStyle>
            <a:lvl1pPr marL="285750" indent="-285750" algn="l">
              <a:lnSpc>
                <a:spcPct val="100000"/>
              </a:lnSpc>
              <a:spcBef>
                <a:spcPts val="0"/>
              </a:spcBef>
              <a:spcAft>
                <a:spcPts val="1200"/>
              </a:spcAft>
              <a:buClr>
                <a:schemeClr val="bg1">
                  <a:lumMod val="60000"/>
                  <a:lumOff val="40000"/>
                </a:schemeClr>
              </a:buClr>
              <a:buSzPct val="125000"/>
              <a:buFontTx/>
              <a:buBlip>
                <a:blip r:embed="rId2">
                  <a:extLst>
                    <a:ext uri="{96DAC541-7B7A-43D3-8B79-37D633B846F1}">
                      <asvg:svgBlip xmlns:asvg="http://schemas.microsoft.com/office/drawing/2016/SVG/main" xmlns="" r:embed="rId3"/>
                    </a:ext>
                  </a:extLst>
                </a:blip>
              </a:buBlip>
              <a:defRPr sz="1800">
                <a:solidFill>
                  <a:schemeClr val="tx1"/>
                </a:solidFill>
                <a:latin typeface="+mn-lt"/>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600">
                <a:solidFill>
                  <a:schemeClr val="tx1"/>
                </a:solidFill>
                <a:latin typeface="+mn-lt"/>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Bullet list</a:t>
            </a:r>
          </a:p>
        </p:txBody>
      </p:sp>
      <p:sp>
        <p:nvSpPr>
          <p:cNvPr id="10" name="Rectangle 9">
            <a:extLst>
              <a:ext uri="{FF2B5EF4-FFF2-40B4-BE49-F238E27FC236}">
                <a16:creationId xmlns:a16="http://schemas.microsoft.com/office/drawing/2014/main" id="{E146BB28-EAB0-4F44-A282-FF590F415721}"/>
              </a:ext>
            </a:extLst>
          </p:cNvPr>
          <p:cNvSpPr/>
          <p:nvPr userDrawn="1"/>
        </p:nvSpPr>
        <p:spPr bwMode="auto">
          <a:xfrm>
            <a:off x="990025" y="2385519"/>
            <a:ext cx="1746504" cy="56993"/>
          </a:xfrm>
          <a:prstGeom prst="rect">
            <a:avLst/>
          </a:prstGeom>
          <a:solidFill>
            <a:schemeClr val="bg1">
              <a:lumMod val="60000"/>
              <a:lumOff val="40000"/>
              <a:alpha val="50000"/>
            </a:schemeClr>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spTree>
    <p:extLst>
      <p:ext uri="{BB962C8B-B14F-4D97-AF65-F5344CB8AC3E}">
        <p14:creationId xmlns:p14="http://schemas.microsoft.com/office/powerpoint/2010/main" val="3717196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Wrap Up 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A964F8-FC50-8E4E-930A-04EB0B812CF2}"/>
              </a:ext>
            </a:extLst>
          </p:cNvPr>
          <p:cNvPicPr>
            <a:picLocks noChangeAspect="1"/>
          </p:cNvPicPr>
          <p:nvPr userDrawn="1"/>
        </p:nvPicPr>
        <p:blipFill>
          <a:blip r:embed="rId2"/>
          <a:srcRect/>
          <a:stretch/>
        </p:blipFill>
        <p:spPr>
          <a:xfrm>
            <a:off x="0" y="0"/>
            <a:ext cx="9144000" cy="5143500"/>
          </a:xfrm>
          <a:prstGeom prst="rect">
            <a:avLst/>
          </a:prstGeom>
          <a:solidFill>
            <a:schemeClr val="bg1"/>
          </a:solidFill>
        </p:spPr>
      </p:pic>
      <p:pic>
        <p:nvPicPr>
          <p:cNvPr id="13" name="Picture 12">
            <a:extLst>
              <a:ext uri="{FF2B5EF4-FFF2-40B4-BE49-F238E27FC236}">
                <a16:creationId xmlns:a16="http://schemas.microsoft.com/office/drawing/2014/main" id="{6E2D9801-3891-E54C-B940-3AEDACB3F5F7}"/>
              </a:ext>
            </a:extLst>
          </p:cNvPr>
          <p:cNvPicPr>
            <a:picLocks noChangeAspect="1"/>
          </p:cNvPicPr>
          <p:nvPr userDrawn="1"/>
        </p:nvPicPr>
        <p:blipFill>
          <a:blip r:embed="rId3">
            <a:extLst>
              <a:ext uri="{96DAC541-7B7A-43D3-8B79-37D633B846F1}">
                <asvg:svgBlip xmlns:asvg="http://schemas.microsoft.com/office/drawing/2016/SVG/main" xmlns="" r:embed="rId4"/>
              </a:ext>
            </a:extLst>
          </a:blip>
          <a:srcRect/>
          <a:stretch/>
        </p:blipFill>
        <p:spPr>
          <a:xfrm>
            <a:off x="1035700" y="2082579"/>
            <a:ext cx="7072600" cy="978342"/>
          </a:xfrm>
          <a:prstGeom prst="rect">
            <a:avLst/>
          </a:prstGeom>
        </p:spPr>
      </p:pic>
      <p:grpSp>
        <p:nvGrpSpPr>
          <p:cNvPr id="14" name="Group 13">
            <a:extLst>
              <a:ext uri="{FF2B5EF4-FFF2-40B4-BE49-F238E27FC236}">
                <a16:creationId xmlns:a16="http://schemas.microsoft.com/office/drawing/2014/main" id="{42D477FD-779E-9E4C-80BB-4DFA486C7F4A}"/>
              </a:ext>
            </a:extLst>
          </p:cNvPr>
          <p:cNvGrpSpPr/>
          <p:nvPr userDrawn="1"/>
        </p:nvGrpSpPr>
        <p:grpSpPr>
          <a:xfrm>
            <a:off x="6262615" y="4769893"/>
            <a:ext cx="2635580" cy="251372"/>
            <a:chOff x="6620951" y="4818039"/>
            <a:chExt cx="2141115" cy="204212"/>
          </a:xfrm>
        </p:grpSpPr>
        <p:pic>
          <p:nvPicPr>
            <p:cNvPr id="15" name="Graphic 14">
              <a:extLst>
                <a:ext uri="{FF2B5EF4-FFF2-40B4-BE49-F238E27FC236}">
                  <a16:creationId xmlns:a16="http://schemas.microsoft.com/office/drawing/2014/main" id="{3FA68778-D67B-5840-A5DE-4A523F03D383}"/>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8646589" y="4862935"/>
              <a:ext cx="115477" cy="115476"/>
            </a:xfrm>
            <a:prstGeom prst="rect">
              <a:avLst/>
            </a:prstGeom>
          </p:spPr>
        </p:pic>
        <p:pic>
          <p:nvPicPr>
            <p:cNvPr id="16" name="Graphic 15">
              <a:extLst>
                <a:ext uri="{FF2B5EF4-FFF2-40B4-BE49-F238E27FC236}">
                  <a16:creationId xmlns:a16="http://schemas.microsoft.com/office/drawing/2014/main" id="{B28F8417-0B7A-B348-A1A0-D7D31C683C80}"/>
                </a:ext>
              </a:extLst>
            </p:cNvPr>
            <p:cNvPicPr>
              <a:picLocks noChangeAspect="1"/>
            </p:cNvPicPr>
            <p:nvPr userDrawn="1"/>
          </p:nvPicPr>
          <p:blipFill>
            <a:blip r:embed="rId7">
              <a:extLst>
                <a:ext uri="{96DAC541-7B7A-43D3-8B79-37D633B846F1}">
                  <asvg:svgBlip xmlns:asvg="http://schemas.microsoft.com/office/drawing/2016/SVG/main" xmlns="" r:embed="rId8"/>
                </a:ext>
              </a:extLst>
            </a:blip>
            <a:stretch>
              <a:fillRect/>
            </a:stretch>
          </p:blipFill>
          <p:spPr>
            <a:xfrm>
              <a:off x="7972353" y="4862935"/>
              <a:ext cx="115476" cy="115476"/>
            </a:xfrm>
            <a:prstGeom prst="rect">
              <a:avLst/>
            </a:prstGeom>
          </p:spPr>
        </p:pic>
        <p:pic>
          <p:nvPicPr>
            <p:cNvPr id="17" name="Graphic 16">
              <a:extLst>
                <a:ext uri="{FF2B5EF4-FFF2-40B4-BE49-F238E27FC236}">
                  <a16:creationId xmlns:a16="http://schemas.microsoft.com/office/drawing/2014/main" id="{A2DA2176-BBC3-4D4D-9348-BC6A2EB6DBE8}"/>
                </a:ext>
              </a:extLst>
            </p:cNvPr>
            <p:cNvPicPr>
              <a:picLocks noChangeAspect="1"/>
            </p:cNvPicPr>
            <p:nvPr userDrawn="1"/>
          </p:nvPicPr>
          <p:blipFill>
            <a:blip r:embed="rId9">
              <a:extLst>
                <a:ext uri="{96DAC541-7B7A-43D3-8B79-37D633B846F1}">
                  <asvg:svgBlip xmlns:asvg="http://schemas.microsoft.com/office/drawing/2016/SVG/main" xmlns="" r:embed="rId10"/>
                </a:ext>
              </a:extLst>
            </a:blip>
            <a:stretch>
              <a:fillRect/>
            </a:stretch>
          </p:blipFill>
          <p:spPr>
            <a:xfrm>
              <a:off x="8420075" y="4862935"/>
              <a:ext cx="115476" cy="115476"/>
            </a:xfrm>
            <a:prstGeom prst="rect">
              <a:avLst/>
            </a:prstGeom>
          </p:spPr>
        </p:pic>
        <p:pic>
          <p:nvPicPr>
            <p:cNvPr id="18" name="Graphic 17">
              <a:extLst>
                <a:ext uri="{FF2B5EF4-FFF2-40B4-BE49-F238E27FC236}">
                  <a16:creationId xmlns:a16="http://schemas.microsoft.com/office/drawing/2014/main" id="{885EE2B6-96DB-9247-8C76-7DC1C8B1662F}"/>
                </a:ext>
              </a:extLst>
            </p:cNvPr>
            <p:cNvPicPr>
              <a:picLocks noChangeAspect="1"/>
            </p:cNvPicPr>
            <p:nvPr userDrawn="1"/>
          </p:nvPicPr>
          <p:blipFill>
            <a:blip r:embed="rId11">
              <a:extLst>
                <a:ext uri="{96DAC541-7B7A-43D3-8B79-37D633B846F1}">
                  <asvg:svgBlip xmlns:asvg="http://schemas.microsoft.com/office/drawing/2016/SVG/main" xmlns="" r:embed="rId12"/>
                </a:ext>
              </a:extLst>
            </a:blip>
            <a:stretch>
              <a:fillRect/>
            </a:stretch>
          </p:blipFill>
          <p:spPr>
            <a:xfrm>
              <a:off x="8193564" y="4858650"/>
              <a:ext cx="115476" cy="115476"/>
            </a:xfrm>
            <a:prstGeom prst="rect">
              <a:avLst/>
            </a:prstGeom>
          </p:spPr>
        </p:pic>
        <p:pic>
          <p:nvPicPr>
            <p:cNvPr id="19" name="Graphic 18">
              <a:extLst>
                <a:ext uri="{FF2B5EF4-FFF2-40B4-BE49-F238E27FC236}">
                  <a16:creationId xmlns:a16="http://schemas.microsoft.com/office/drawing/2014/main" id="{5F092186-35F8-EE46-A657-980B4290951E}"/>
                </a:ext>
              </a:extLst>
            </p:cNvPr>
            <p:cNvPicPr>
              <a:picLocks noChangeAspect="1"/>
            </p:cNvPicPr>
            <p:nvPr userDrawn="1"/>
          </p:nvPicPr>
          <p:blipFill>
            <a:blip r:embed="rId13">
              <a:extLst>
                <a:ext uri="{96DAC541-7B7A-43D3-8B79-37D633B846F1}">
                  <asvg:svgBlip xmlns:asvg="http://schemas.microsoft.com/office/drawing/2016/SVG/main" xmlns="" r:embed="rId14"/>
                </a:ext>
              </a:extLst>
            </a:blip>
            <a:stretch>
              <a:fillRect/>
            </a:stretch>
          </p:blipFill>
          <p:spPr>
            <a:xfrm>
              <a:off x="7745838" y="4858650"/>
              <a:ext cx="115476" cy="115476"/>
            </a:xfrm>
            <a:prstGeom prst="rect">
              <a:avLst/>
            </a:prstGeom>
          </p:spPr>
        </p:pic>
        <p:sp>
          <p:nvSpPr>
            <p:cNvPr id="20" name="TextBox 19">
              <a:extLst>
                <a:ext uri="{FF2B5EF4-FFF2-40B4-BE49-F238E27FC236}">
                  <a16:creationId xmlns:a16="http://schemas.microsoft.com/office/drawing/2014/main" id="{8F76A0B3-0D36-7D4F-9331-46E7114DFE81}"/>
                </a:ext>
              </a:extLst>
            </p:cNvPr>
            <p:cNvSpPr txBox="1"/>
            <p:nvPr userDrawn="1"/>
          </p:nvSpPr>
          <p:spPr bwMode="auto">
            <a:xfrm>
              <a:off x="6620951" y="4821775"/>
              <a:ext cx="831888" cy="200027"/>
            </a:xfrm>
            <a:prstGeom prst="rect">
              <a:avLst/>
            </a:prstGeom>
            <a:noFill/>
            <a:ln w="12700" cap="sq" algn="ctr">
              <a:noFill/>
              <a:miter lim="800000"/>
              <a:headEnd/>
              <a:tailEnd/>
            </a:ln>
            <a:effectLst/>
          </p:spPr>
          <p:txBody>
            <a:bodyPr wrap="none" rtlCol="0">
              <a:spAutoFit/>
            </a:bodyPr>
            <a:lstStyle/>
            <a:p>
              <a:pPr algn="ctr"/>
              <a:r>
                <a:rPr lang="en-US" sz="1000" spc="40" baseline="0" dirty="0" err="1">
                  <a:solidFill>
                    <a:schemeClr val="accent6"/>
                  </a:solidFill>
                  <a:latin typeface="+mn-lt"/>
                  <a:cs typeface="Tahoma" pitchFamily="34" charset="0"/>
                </a:rPr>
                <a:t>tylertech.com</a:t>
              </a:r>
              <a:endParaRPr lang="en-US" sz="1000" spc="40" baseline="0" dirty="0">
                <a:solidFill>
                  <a:schemeClr val="accent6"/>
                </a:solidFill>
                <a:latin typeface="+mn-lt"/>
                <a:cs typeface="Tahoma" pitchFamily="34" charset="0"/>
              </a:endParaRPr>
            </a:p>
          </p:txBody>
        </p:sp>
        <p:cxnSp>
          <p:nvCxnSpPr>
            <p:cNvPr id="21" name="Straight Connector 20">
              <a:extLst>
                <a:ext uri="{FF2B5EF4-FFF2-40B4-BE49-F238E27FC236}">
                  <a16:creationId xmlns:a16="http://schemas.microsoft.com/office/drawing/2014/main" id="{C3CACC0E-3DF6-214E-A802-7DFAC98F6815}"/>
                </a:ext>
              </a:extLst>
            </p:cNvPr>
            <p:cNvCxnSpPr>
              <a:cxnSpLocks/>
            </p:cNvCxnSpPr>
            <p:nvPr userDrawn="1"/>
          </p:nvCxnSpPr>
          <p:spPr>
            <a:xfrm>
              <a:off x="7567805" y="4818039"/>
              <a:ext cx="0" cy="204212"/>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30" name="Text Box 12">
            <a:extLst>
              <a:ext uri="{FF2B5EF4-FFF2-40B4-BE49-F238E27FC236}">
                <a16:creationId xmlns:a16="http://schemas.microsoft.com/office/drawing/2014/main" id="{21040B5A-8F53-3045-B12A-4C8C8BA3D508}"/>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bg1">
                    <a:alpha val="15000"/>
                  </a:schemeClr>
                </a:solidFill>
                <a:effectLst/>
                <a:uLnTx/>
                <a:uFillTx/>
                <a:latin typeface="Helvetica" pitchFamily="2" charset="0"/>
                <a:ea typeface="+mn-ea"/>
                <a:cs typeface="Tahoma"/>
              </a:rPr>
              <a:t>© Tyler Technologies 2020</a:t>
            </a:r>
          </a:p>
        </p:txBody>
      </p:sp>
    </p:spTree>
    <p:extLst>
      <p:ext uri="{BB962C8B-B14F-4D97-AF65-F5344CB8AC3E}">
        <p14:creationId xmlns:p14="http://schemas.microsoft.com/office/powerpoint/2010/main" val="1133252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arge Image &amp; Bullets">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738A2351-80E2-7943-8195-BFE2FF7772E6}"/>
              </a:ext>
            </a:extLst>
          </p:cNvPr>
          <p:cNvSpPr>
            <a:spLocks noGrp="1"/>
          </p:cNvSpPr>
          <p:nvPr>
            <p:ph type="body" sz="quarter" idx="10" hasCustomPrompt="1"/>
          </p:nvPr>
        </p:nvSpPr>
        <p:spPr>
          <a:xfrm>
            <a:off x="5862084" y="365760"/>
            <a:ext cx="2969010" cy="4096512"/>
          </a:xfrm>
          <a:prstGeom prst="rect">
            <a:avLst/>
          </a:prstGeom>
        </p:spPr>
        <p:txBody>
          <a:bodyPr vert="horz" anchor="ctr">
            <a:normAutofit/>
          </a:bodyPr>
          <a:lstStyle>
            <a:lvl1pPr marL="285750" indent="-285750" algn="l">
              <a:lnSpc>
                <a:spcPct val="100000"/>
              </a:lnSpc>
              <a:spcBef>
                <a:spcPts val="0"/>
              </a:spcBef>
              <a:spcAft>
                <a:spcPts val="1200"/>
              </a:spcAft>
              <a:buClr>
                <a:schemeClr val="bg1">
                  <a:lumMod val="60000"/>
                  <a:lumOff val="40000"/>
                </a:schemeClr>
              </a:buClr>
              <a:buSzPct val="125000"/>
              <a:buFontTx/>
              <a:buBlip>
                <a:blip r:embed="rId2">
                  <a:extLst>
                    <a:ext uri="{96DAC541-7B7A-43D3-8B79-37D633B846F1}">
                      <asvg:svgBlip xmlns:asvg="http://schemas.microsoft.com/office/drawing/2016/SVG/main" xmlns="" r:embed="rId3"/>
                    </a:ext>
                  </a:extLst>
                </a:blip>
              </a:buBlip>
              <a:defRPr sz="1800">
                <a:solidFill>
                  <a:schemeClr val="tx1"/>
                </a:solidFill>
                <a:latin typeface="+mn-lt"/>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600">
                <a:solidFill>
                  <a:schemeClr val="tx1"/>
                </a:solidFill>
                <a:latin typeface="+mn-lt"/>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Bullet list</a:t>
            </a:r>
          </a:p>
        </p:txBody>
      </p:sp>
      <p:sp>
        <p:nvSpPr>
          <p:cNvPr id="10" name="Picture Placeholder 3">
            <a:extLst>
              <a:ext uri="{FF2B5EF4-FFF2-40B4-BE49-F238E27FC236}">
                <a16:creationId xmlns:a16="http://schemas.microsoft.com/office/drawing/2014/main" id="{553CE7FA-AC2D-3348-BFDD-3E0369880E79}"/>
              </a:ext>
            </a:extLst>
          </p:cNvPr>
          <p:cNvSpPr>
            <a:spLocks noGrp="1" noChangeAspect="1"/>
          </p:cNvSpPr>
          <p:nvPr>
            <p:ph type="pic" sz="quarter" idx="12" hasCustomPrompt="1"/>
          </p:nvPr>
        </p:nvSpPr>
        <p:spPr>
          <a:xfrm>
            <a:off x="274386" y="-4"/>
            <a:ext cx="5143504" cy="5143504"/>
          </a:xfrm>
          <a:prstGeom prst="rect">
            <a:avLst/>
          </a:prstGeom>
          <a:solidFill>
            <a:schemeClr val="bg1">
              <a:lumMod val="85000"/>
            </a:schemeClr>
          </a:solidFill>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600">
                <a:solidFill>
                  <a:schemeClr val="tx1"/>
                </a:solidFill>
              </a:defRPr>
            </a:lvl1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dirty="0"/>
              <a:t>Add a SQUARE photo </a:t>
            </a:r>
          </a:p>
          <a:p>
            <a:endParaRPr lang="en-US" dirty="0"/>
          </a:p>
        </p:txBody>
      </p:sp>
      <p:sp>
        <p:nvSpPr>
          <p:cNvPr id="5" name="Text Box 12">
            <a:extLst>
              <a:ext uri="{FF2B5EF4-FFF2-40B4-BE49-F238E27FC236}">
                <a16:creationId xmlns:a16="http://schemas.microsoft.com/office/drawing/2014/main" id="{99A8000F-116E-C843-9123-34A5893827F8}"/>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tx1">
                    <a:alpha val="40000"/>
                  </a:schemeClr>
                </a:solidFill>
                <a:effectLst/>
                <a:uLnTx/>
                <a:uFillTx/>
                <a:latin typeface="Helvetica" pitchFamily="2" charset="0"/>
                <a:ea typeface="+mn-ea"/>
                <a:cs typeface="Tahoma"/>
              </a:rPr>
              <a:t>© Tyler Technologies 2020</a:t>
            </a:r>
          </a:p>
        </p:txBody>
      </p:sp>
    </p:spTree>
    <p:extLst>
      <p:ext uri="{BB962C8B-B14F-4D97-AF65-F5344CB8AC3E}">
        <p14:creationId xmlns:p14="http://schemas.microsoft.com/office/powerpoint/2010/main" val="3181209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mp; Content Center">
    <p:bg>
      <p:bgRef idx="1001">
        <a:schemeClr val="bg2"/>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98AC097-82E3-034D-AB5C-3727404D3D11}"/>
              </a:ext>
            </a:extLst>
          </p:cNvPr>
          <p:cNvSpPr/>
          <p:nvPr userDrawn="1"/>
        </p:nvSpPr>
        <p:spPr bwMode="auto">
          <a:xfrm>
            <a:off x="0" y="-4"/>
            <a:ext cx="385011" cy="5143503"/>
          </a:xfrm>
          <a:prstGeom prst="rect">
            <a:avLst/>
          </a:prstGeom>
          <a:solidFill>
            <a:schemeClr val="bg1"/>
          </a:solidFill>
          <a:ln w="6350" cap="sq" algn="ctr">
            <a:noFill/>
            <a:miter lim="800000"/>
            <a:headEnd/>
            <a:tailEnd/>
          </a:ln>
          <a:effectLst/>
        </p:spPr>
        <p:txBody>
          <a:bodyPr wrap="none" rtlCol="0" anchor="ctr"/>
          <a:lstStyle/>
          <a:p>
            <a:pPr algn="ctr"/>
            <a:endParaRPr lang="en-US">
              <a:solidFill>
                <a:schemeClr val="tx1">
                  <a:lumMod val="75000"/>
                  <a:lumOff val="25000"/>
                </a:schemeClr>
              </a:solidFill>
              <a:latin typeface="Tahoma" pitchFamily="34" charset="0"/>
              <a:cs typeface="Tahoma" pitchFamily="34" charset="0"/>
            </a:endParaRPr>
          </a:p>
        </p:txBody>
      </p:sp>
      <p:sp>
        <p:nvSpPr>
          <p:cNvPr id="2" name="Rectangle 1">
            <a:extLst>
              <a:ext uri="{FF2B5EF4-FFF2-40B4-BE49-F238E27FC236}">
                <a16:creationId xmlns:a16="http://schemas.microsoft.com/office/drawing/2014/main" id="{2B2F5E40-A5A7-DA45-9503-21286DF3AEC8}"/>
              </a:ext>
            </a:extLst>
          </p:cNvPr>
          <p:cNvSpPr/>
          <p:nvPr userDrawn="1"/>
        </p:nvSpPr>
        <p:spPr bwMode="auto">
          <a:xfrm>
            <a:off x="2835274" y="1150604"/>
            <a:ext cx="6308726" cy="2835275"/>
          </a:xfrm>
          <a:prstGeom prst="rect">
            <a:avLst/>
          </a:prstGeom>
          <a:solidFill>
            <a:schemeClr val="tx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pic>
        <p:nvPicPr>
          <p:cNvPr id="9" name="Picture 8">
            <a:extLst>
              <a:ext uri="{FF2B5EF4-FFF2-40B4-BE49-F238E27FC236}">
                <a16:creationId xmlns:a16="http://schemas.microsoft.com/office/drawing/2014/main" id="{99140E17-BF2D-8443-AE90-D5436F6C17F2}"/>
              </a:ext>
            </a:extLst>
          </p:cNvPr>
          <p:cNvPicPr>
            <a:picLocks noChangeAspect="1"/>
          </p:cNvPicPr>
          <p:nvPr userDrawn="1"/>
        </p:nvPicPr>
        <p:blipFill>
          <a:blip r:embed="rId2"/>
          <a:srcRect/>
          <a:stretch/>
        </p:blipFill>
        <p:spPr>
          <a:xfrm>
            <a:off x="-1" y="1150604"/>
            <a:ext cx="2835275" cy="2835275"/>
          </a:xfrm>
          <a:prstGeom prst="rect">
            <a:avLst/>
          </a:prstGeom>
        </p:spPr>
      </p:pic>
      <p:sp>
        <p:nvSpPr>
          <p:cNvPr id="6" name="Title 4"/>
          <p:cNvSpPr>
            <a:spLocks noGrp="1"/>
          </p:cNvSpPr>
          <p:nvPr>
            <p:ph type="title"/>
          </p:nvPr>
        </p:nvSpPr>
        <p:spPr>
          <a:xfrm>
            <a:off x="375684" y="1637414"/>
            <a:ext cx="2261190" cy="1857153"/>
          </a:xfrm>
          <a:prstGeom prst="rect">
            <a:avLst/>
          </a:prstGeom>
        </p:spPr>
        <p:txBody>
          <a:bodyPr vert="horz" anchor="ctr">
            <a:normAutofit/>
          </a:bodyPr>
          <a:lstStyle>
            <a:lvl1pPr algn="r">
              <a:defRPr sz="2000" b="1" i="0">
                <a:solidFill>
                  <a:schemeClr val="tx1"/>
                </a:solidFill>
                <a:latin typeface="Helvetica" pitchFamily="2" charset="0"/>
                <a:cs typeface="Tahoma"/>
              </a:defRPr>
            </a:lvl1pPr>
          </a:lstStyle>
          <a:p>
            <a:r>
              <a:rPr lang="en-US"/>
              <a:t>Click to edit Master title style</a:t>
            </a:r>
          </a:p>
        </p:txBody>
      </p:sp>
      <p:sp>
        <p:nvSpPr>
          <p:cNvPr id="10" name="Text Placeholder 3">
            <a:extLst>
              <a:ext uri="{FF2B5EF4-FFF2-40B4-BE49-F238E27FC236}">
                <a16:creationId xmlns:a16="http://schemas.microsoft.com/office/drawing/2014/main" id="{FA224441-3CE4-A241-B617-DDEB57AD4D90}"/>
              </a:ext>
            </a:extLst>
          </p:cNvPr>
          <p:cNvSpPr>
            <a:spLocks noGrp="1"/>
          </p:cNvSpPr>
          <p:nvPr>
            <p:ph type="body" sz="quarter" idx="10" hasCustomPrompt="1"/>
          </p:nvPr>
        </p:nvSpPr>
        <p:spPr>
          <a:xfrm>
            <a:off x="3033675" y="1285660"/>
            <a:ext cx="5797420" cy="2571320"/>
          </a:xfrm>
          <a:prstGeom prst="rect">
            <a:avLst/>
          </a:prstGeom>
        </p:spPr>
        <p:txBody>
          <a:bodyPr vert="horz" anchor="ctr">
            <a:normAutofit/>
          </a:bodyPr>
          <a:lstStyle>
            <a:lvl1pPr marL="285750" indent="-285750" algn="l">
              <a:lnSpc>
                <a:spcPct val="100000"/>
              </a:lnSpc>
              <a:spcBef>
                <a:spcPts val="0"/>
              </a:spcBef>
              <a:spcAft>
                <a:spcPts val="1200"/>
              </a:spcAft>
              <a:buClr>
                <a:schemeClr val="bg1">
                  <a:lumMod val="20000"/>
                  <a:lumOff val="80000"/>
                </a:schemeClr>
              </a:buClr>
              <a:buSzPct val="125000"/>
              <a:buFontTx/>
              <a:buBlip>
                <a:blip r:embed="rId3">
                  <a:extLst>
                    <a:ext uri="{96DAC541-7B7A-43D3-8B79-37D633B846F1}">
                      <asvg:svgBlip xmlns:asvg="http://schemas.microsoft.com/office/drawing/2016/SVG/main" xmlns="" r:embed="rId4"/>
                    </a:ext>
                  </a:extLst>
                </a:blip>
              </a:buBlip>
              <a:defRPr sz="1800">
                <a:solidFill>
                  <a:schemeClr val="bg1"/>
                </a:solidFill>
                <a:latin typeface="+mn-lt"/>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600">
                <a:solidFill>
                  <a:schemeClr val="tx1"/>
                </a:solidFill>
                <a:latin typeface="+mn-lt"/>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Bullet list</a:t>
            </a:r>
          </a:p>
        </p:txBody>
      </p:sp>
    </p:spTree>
    <p:extLst>
      <p:ext uri="{BB962C8B-B14F-4D97-AF65-F5344CB8AC3E}">
        <p14:creationId xmlns:p14="http://schemas.microsoft.com/office/powerpoint/2010/main" val="11207779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pyright &amp; Logo Ba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8694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pyright &amp; Log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F149179-4242-CB4E-A2FC-A9CF8F4976B6}"/>
              </a:ext>
            </a:extLst>
          </p:cNvPr>
          <p:cNvSpPr/>
          <p:nvPr userDrawn="1"/>
        </p:nvSpPr>
        <p:spPr bwMode="auto">
          <a:xfrm>
            <a:off x="0" y="-4"/>
            <a:ext cx="385011" cy="5143503"/>
          </a:xfrm>
          <a:prstGeom prst="rect">
            <a:avLst/>
          </a:prstGeom>
          <a:solidFill>
            <a:schemeClr val="bg1"/>
          </a:solidFill>
          <a:ln w="6350" cap="sq" algn="ctr">
            <a:noFill/>
            <a:miter lim="800000"/>
            <a:headEnd/>
            <a:tailEnd/>
          </a:ln>
          <a:effectLst/>
        </p:spPr>
        <p:txBody>
          <a:bodyPr wrap="none" rtlCol="0" anchor="ctr"/>
          <a:lstStyle/>
          <a:p>
            <a:pPr algn="ctr"/>
            <a:endParaRPr lang="en-US">
              <a:solidFill>
                <a:schemeClr val="tx1">
                  <a:lumMod val="75000"/>
                  <a:lumOff val="25000"/>
                </a:schemeClr>
              </a:solidFill>
              <a:latin typeface="Tahoma" pitchFamily="34" charset="0"/>
              <a:cs typeface="Tahoma" pitchFamily="34" charset="0"/>
            </a:endParaRPr>
          </a:p>
        </p:txBody>
      </p:sp>
    </p:spTree>
    <p:extLst>
      <p:ext uri="{BB962C8B-B14F-4D97-AF65-F5344CB8AC3E}">
        <p14:creationId xmlns:p14="http://schemas.microsoft.com/office/powerpoint/2010/main" val="140124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opyright &amp; Logo Only">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A589E20B-E768-2B4B-AD35-817E5A2719E3}"/>
              </a:ext>
            </a:extLst>
          </p:cNvPr>
          <p:cNvPicPr>
            <a:picLocks noChangeAspect="1" noChangeArrowheads="1"/>
          </p:cNvPicPr>
          <p:nvPr userDrawn="1"/>
        </p:nvPicPr>
        <p:blipFill>
          <a:blip r:embed="rId2">
            <a:biLevel thresh="25000"/>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4" name="Rectangle 3">
            <a:extLst>
              <a:ext uri="{FF2B5EF4-FFF2-40B4-BE49-F238E27FC236}">
                <a16:creationId xmlns:a16="http://schemas.microsoft.com/office/drawing/2014/main" id="{EF149179-4242-CB4E-A2FC-A9CF8F4976B6}"/>
              </a:ext>
            </a:extLst>
          </p:cNvPr>
          <p:cNvSpPr/>
          <p:nvPr userDrawn="1"/>
        </p:nvSpPr>
        <p:spPr bwMode="auto">
          <a:xfrm>
            <a:off x="0" y="-4"/>
            <a:ext cx="385011" cy="5143503"/>
          </a:xfrm>
          <a:prstGeom prst="rect">
            <a:avLst/>
          </a:prstGeom>
          <a:solidFill>
            <a:schemeClr val="bg1"/>
          </a:solidFill>
          <a:ln w="6350" cap="sq" algn="ctr">
            <a:noFill/>
            <a:miter lim="800000"/>
            <a:headEnd/>
            <a:tailEnd/>
          </a:ln>
          <a:effectLst/>
        </p:spPr>
        <p:txBody>
          <a:bodyPr wrap="none" rtlCol="0" anchor="ctr"/>
          <a:lstStyle/>
          <a:p>
            <a:pPr algn="ctr"/>
            <a:endParaRPr lang="en-US">
              <a:solidFill>
                <a:schemeClr val="tx1">
                  <a:lumMod val="75000"/>
                  <a:lumOff val="25000"/>
                </a:schemeClr>
              </a:solidFill>
              <a:latin typeface="Tahoma" pitchFamily="34" charset="0"/>
              <a:cs typeface="Tahoma" pitchFamily="34" charset="0"/>
            </a:endParaRPr>
          </a:p>
        </p:txBody>
      </p:sp>
      <p:sp>
        <p:nvSpPr>
          <p:cNvPr id="5" name="Text Box 12">
            <a:extLst>
              <a:ext uri="{FF2B5EF4-FFF2-40B4-BE49-F238E27FC236}">
                <a16:creationId xmlns:a16="http://schemas.microsoft.com/office/drawing/2014/main" id="{34AF4978-BAC4-B34F-9A5D-5AAD6DA7C3F0}"/>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tx2">
                    <a:alpha val="15000"/>
                  </a:schemeClr>
                </a:solidFill>
                <a:effectLst/>
                <a:uLnTx/>
                <a:uFillTx/>
                <a:latin typeface="Helvetica" pitchFamily="2" charset="0"/>
                <a:ea typeface="+mn-ea"/>
                <a:cs typeface="Tahoma"/>
              </a:rPr>
              <a:t>© Tyler Technologies 2020</a:t>
            </a:r>
          </a:p>
        </p:txBody>
      </p:sp>
    </p:spTree>
    <p:extLst>
      <p:ext uri="{BB962C8B-B14F-4D97-AF65-F5344CB8AC3E}">
        <p14:creationId xmlns:p14="http://schemas.microsoft.com/office/powerpoint/2010/main" val="3769632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C4C604-9C3F-6340-A43D-F35FF53D1FAF}"/>
              </a:ext>
            </a:extLst>
          </p:cNvPr>
          <p:cNvSpPr/>
          <p:nvPr userDrawn="1"/>
        </p:nvSpPr>
        <p:spPr bwMode="auto">
          <a:xfrm>
            <a:off x="0" y="926870"/>
            <a:ext cx="9144000" cy="4216629"/>
          </a:xfrm>
          <a:prstGeom prst="rect">
            <a:avLst/>
          </a:prstGeom>
          <a:solidFill>
            <a:schemeClr val="bg1">
              <a:lumMod val="95000"/>
            </a:schemeClr>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sp>
        <p:nvSpPr>
          <p:cNvPr id="6" name="Title 4"/>
          <p:cNvSpPr>
            <a:spLocks noGrp="1"/>
          </p:cNvSpPr>
          <p:nvPr>
            <p:ph type="title"/>
          </p:nvPr>
        </p:nvSpPr>
        <p:spPr>
          <a:xfrm>
            <a:off x="272902" y="188732"/>
            <a:ext cx="8598197" cy="536936"/>
          </a:xfrm>
          <a:prstGeom prst="rect">
            <a:avLst/>
          </a:prstGeom>
        </p:spPr>
        <p:txBody>
          <a:bodyPr vert="horz" anchor="ctr"/>
          <a:lstStyle>
            <a:lvl1pPr algn="l">
              <a:defRPr sz="2400" b="1" i="0">
                <a:solidFill>
                  <a:schemeClr val="bg1"/>
                </a:solidFill>
                <a:latin typeface="Helvetica" pitchFamily="2" charset="0"/>
                <a:cs typeface="Tahoma"/>
              </a:defRPr>
            </a:lvl1pPr>
          </a:lstStyle>
          <a:p>
            <a:r>
              <a:rPr lang="en-US"/>
              <a:t>Click to edit Master title style</a:t>
            </a:r>
          </a:p>
        </p:txBody>
      </p:sp>
      <p:pic>
        <p:nvPicPr>
          <p:cNvPr id="5" name="Picture 3">
            <a:extLst>
              <a:ext uri="{FF2B5EF4-FFF2-40B4-BE49-F238E27FC236}">
                <a16:creationId xmlns:a16="http://schemas.microsoft.com/office/drawing/2014/main" id="{2B86F96E-9732-9246-8165-5B3F0F41AD7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7" name="Text Box 12">
            <a:extLst>
              <a:ext uri="{FF2B5EF4-FFF2-40B4-BE49-F238E27FC236}">
                <a16:creationId xmlns:a16="http://schemas.microsoft.com/office/drawing/2014/main" id="{996236CB-EC18-C94D-B2BE-06CC0329D367}"/>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a:ln>
                  <a:noFill/>
                </a:ln>
                <a:solidFill>
                  <a:schemeClr val="tx2">
                    <a:alpha val="15000"/>
                  </a:schemeClr>
                </a:solidFill>
                <a:effectLst/>
                <a:uLnTx/>
                <a:uFillTx/>
                <a:latin typeface="Tahoma"/>
                <a:ea typeface="+mn-ea"/>
                <a:cs typeface="Tahoma"/>
              </a:rPr>
              <a:t>© Tyler Technologies 2020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ADEB80-543A-874F-94F8-81033B7D73CB}"/>
              </a:ext>
            </a:extLst>
          </p:cNvPr>
          <p:cNvSpPr/>
          <p:nvPr userDrawn="1"/>
        </p:nvSpPr>
        <p:spPr bwMode="auto">
          <a:xfrm>
            <a:off x="4572000" y="914399"/>
            <a:ext cx="4571999" cy="4229100"/>
          </a:xfrm>
          <a:prstGeom prst="rect">
            <a:avLst/>
          </a:prstGeom>
          <a:solidFill>
            <a:schemeClr val="tx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sp>
        <p:nvSpPr>
          <p:cNvPr id="7" name="Rectangle 6">
            <a:extLst>
              <a:ext uri="{FF2B5EF4-FFF2-40B4-BE49-F238E27FC236}">
                <a16:creationId xmlns:a16="http://schemas.microsoft.com/office/drawing/2014/main" id="{1177B60E-FCE5-7F42-8B15-B3915B1F3B18}"/>
              </a:ext>
            </a:extLst>
          </p:cNvPr>
          <p:cNvSpPr/>
          <p:nvPr userDrawn="1"/>
        </p:nvSpPr>
        <p:spPr bwMode="auto">
          <a:xfrm>
            <a:off x="0" y="914400"/>
            <a:ext cx="4571999" cy="4229099"/>
          </a:xfrm>
          <a:prstGeom prst="rect">
            <a:avLst/>
          </a:prstGeom>
          <a:solidFill>
            <a:schemeClr val="bg1">
              <a:lumMod val="95000"/>
            </a:schemeClr>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sp>
        <p:nvSpPr>
          <p:cNvPr id="4" name="Text Placeholder 3">
            <a:extLst>
              <a:ext uri="{FF2B5EF4-FFF2-40B4-BE49-F238E27FC236}">
                <a16:creationId xmlns:a16="http://schemas.microsoft.com/office/drawing/2014/main" id="{C3DE2EDA-9469-7A42-A199-47E33CC37EB6}"/>
              </a:ext>
            </a:extLst>
          </p:cNvPr>
          <p:cNvSpPr>
            <a:spLocks noGrp="1"/>
          </p:cNvSpPr>
          <p:nvPr>
            <p:ph type="body" sz="quarter" idx="10" hasCustomPrompt="1"/>
          </p:nvPr>
        </p:nvSpPr>
        <p:spPr>
          <a:xfrm>
            <a:off x="364383" y="1286940"/>
            <a:ext cx="3843231" cy="800219"/>
          </a:xfrm>
          <a:prstGeom prst="rect">
            <a:avLst/>
          </a:prstGeom>
          <a:gradFill>
            <a:gsLst>
              <a:gs pos="1000">
                <a:schemeClr val="bg1">
                  <a:lumMod val="75000"/>
                </a:schemeClr>
              </a:gs>
              <a:gs pos="1000">
                <a:schemeClr val="bg1">
                  <a:lumMod val="75000"/>
                  <a:alpha val="0"/>
                </a:schemeClr>
              </a:gs>
            </a:gsLst>
            <a:lin ang="0" scaled="0"/>
          </a:gradFill>
        </p:spPr>
        <p:txBody>
          <a:bodyPr vert="horz" wrap="square" lIns="182880" anchor="t">
            <a:spAutoFit/>
          </a:bodyPr>
          <a:lstStyle>
            <a:lvl1pPr marL="0" indent="0" algn="l">
              <a:lnSpc>
                <a:spcPct val="100000"/>
              </a:lnSpc>
              <a:spcBef>
                <a:spcPts val="0"/>
              </a:spcBef>
              <a:spcAft>
                <a:spcPts val="1200"/>
              </a:spcAft>
              <a:buClr>
                <a:schemeClr val="bg1">
                  <a:lumMod val="85000"/>
                </a:schemeClr>
              </a:buClr>
              <a:buFontTx/>
              <a:buNone/>
              <a:defRPr sz="2200" b="0" i="0">
                <a:solidFill>
                  <a:schemeClr val="tx1"/>
                </a:solidFill>
                <a:latin typeface="Helvetica" pitchFamily="2" charset="0"/>
                <a:cs typeface="Tahoma"/>
              </a:defRPr>
            </a:lvl1pPr>
            <a:lvl2pPr marL="0" indent="0" algn="l">
              <a:lnSpc>
                <a:spcPct val="100000"/>
              </a:lnSpc>
              <a:spcBef>
                <a:spcPts val="0"/>
              </a:spcBef>
              <a:spcAft>
                <a:spcPts val="1200"/>
              </a:spcAft>
              <a:buClr>
                <a:schemeClr val="bg1">
                  <a:lumMod val="85000"/>
                </a:schemeClr>
              </a:buClr>
              <a:buFontTx/>
              <a:buNone/>
              <a:defRPr sz="1400" b="0" i="0">
                <a:solidFill>
                  <a:schemeClr val="tx1"/>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Title</a:t>
            </a:r>
          </a:p>
          <a:p>
            <a:pPr lvl="1"/>
            <a:r>
              <a:rPr lang="en-US" dirty="0"/>
              <a:t>Paragraph copy</a:t>
            </a:r>
          </a:p>
        </p:txBody>
      </p:sp>
      <p:pic>
        <p:nvPicPr>
          <p:cNvPr id="9" name="Picture 3">
            <a:extLst>
              <a:ext uri="{FF2B5EF4-FFF2-40B4-BE49-F238E27FC236}">
                <a16:creationId xmlns:a16="http://schemas.microsoft.com/office/drawing/2014/main" id="{6549F77C-658E-E743-9753-A10253A49B82}"/>
              </a:ext>
            </a:extLst>
          </p:cNvPr>
          <p:cNvPicPr>
            <a:picLocks noChangeAspect="1" noChangeArrowheads="1"/>
          </p:cNvPicPr>
          <p:nvPr userDrawn="1"/>
        </p:nvPicPr>
        <p:blipFill>
          <a:blip r:embed="rId2">
            <a:biLevel thresh="25000"/>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12" name="Title 4">
            <a:extLst>
              <a:ext uri="{FF2B5EF4-FFF2-40B4-BE49-F238E27FC236}">
                <a16:creationId xmlns:a16="http://schemas.microsoft.com/office/drawing/2014/main" id="{196DAF14-868C-E64C-BC4C-5F05A2910BDA}"/>
              </a:ext>
            </a:extLst>
          </p:cNvPr>
          <p:cNvSpPr>
            <a:spLocks noGrp="1"/>
          </p:cNvSpPr>
          <p:nvPr>
            <p:ph type="title"/>
          </p:nvPr>
        </p:nvSpPr>
        <p:spPr>
          <a:xfrm>
            <a:off x="272902" y="188732"/>
            <a:ext cx="8598197" cy="536936"/>
          </a:xfrm>
          <a:prstGeom prst="rect">
            <a:avLst/>
          </a:prstGeom>
        </p:spPr>
        <p:txBody>
          <a:bodyPr vert="horz" anchor="ctr"/>
          <a:lstStyle>
            <a:lvl1pPr algn="l">
              <a:defRPr sz="2400" b="1" i="0">
                <a:solidFill>
                  <a:schemeClr val="bg1"/>
                </a:solidFill>
                <a:latin typeface="Helvetica" pitchFamily="2" charset="0"/>
                <a:cs typeface="Tahoma"/>
              </a:defRPr>
            </a:lvl1pPr>
          </a:lstStyle>
          <a:p>
            <a:r>
              <a:rPr lang="en-US"/>
              <a:t>Click to edit Master title style</a:t>
            </a:r>
          </a:p>
        </p:txBody>
      </p:sp>
      <p:sp>
        <p:nvSpPr>
          <p:cNvPr id="11" name="Text Placeholder 3">
            <a:extLst>
              <a:ext uri="{FF2B5EF4-FFF2-40B4-BE49-F238E27FC236}">
                <a16:creationId xmlns:a16="http://schemas.microsoft.com/office/drawing/2014/main" id="{14DAA0C1-1BA3-FC4D-BAEF-9677DC85B406}"/>
              </a:ext>
            </a:extLst>
          </p:cNvPr>
          <p:cNvSpPr>
            <a:spLocks noGrp="1"/>
          </p:cNvSpPr>
          <p:nvPr>
            <p:ph type="body" sz="quarter" idx="11" hasCustomPrompt="1"/>
          </p:nvPr>
        </p:nvSpPr>
        <p:spPr>
          <a:xfrm>
            <a:off x="4950135" y="1286940"/>
            <a:ext cx="3843231" cy="800219"/>
          </a:xfrm>
          <a:prstGeom prst="rect">
            <a:avLst/>
          </a:prstGeom>
          <a:gradFill>
            <a:gsLst>
              <a:gs pos="1000">
                <a:schemeClr val="bg1">
                  <a:lumMod val="50000"/>
                </a:schemeClr>
              </a:gs>
              <a:gs pos="1000">
                <a:schemeClr val="bg1">
                  <a:lumMod val="50000"/>
                  <a:alpha val="0"/>
                </a:schemeClr>
              </a:gs>
            </a:gsLst>
            <a:lin ang="0" scaled="0"/>
          </a:gradFill>
        </p:spPr>
        <p:txBody>
          <a:bodyPr vert="horz" wrap="square" lIns="182880" anchor="t">
            <a:spAutoFit/>
          </a:bodyPr>
          <a:lstStyle>
            <a:lvl1pPr marL="0" indent="0" algn="l">
              <a:lnSpc>
                <a:spcPct val="100000"/>
              </a:lnSpc>
              <a:spcBef>
                <a:spcPts val="0"/>
              </a:spcBef>
              <a:spcAft>
                <a:spcPts val="1200"/>
              </a:spcAft>
              <a:buClr>
                <a:schemeClr val="bg1">
                  <a:lumMod val="75000"/>
                </a:schemeClr>
              </a:buClr>
              <a:buFontTx/>
              <a:buNone/>
              <a:defRPr sz="2200" b="0" i="0">
                <a:solidFill>
                  <a:schemeClr val="bg1"/>
                </a:solidFill>
                <a:latin typeface="Helvetica" pitchFamily="2" charset="0"/>
                <a:cs typeface="Tahoma"/>
              </a:defRPr>
            </a:lvl1pPr>
            <a:lvl2pPr marL="0" indent="0" algn="l">
              <a:lnSpc>
                <a:spcPct val="100000"/>
              </a:lnSpc>
              <a:spcBef>
                <a:spcPts val="0"/>
              </a:spcBef>
              <a:spcAft>
                <a:spcPts val="1200"/>
              </a:spcAft>
              <a:buClr>
                <a:schemeClr val="tx1">
                  <a:lumMod val="75000"/>
                  <a:lumOff val="25000"/>
                </a:schemeClr>
              </a:buClr>
              <a:buFont typeface="Arial" charset="0"/>
              <a:buNone/>
              <a:defRPr sz="1400" b="0" i="0">
                <a:solidFill>
                  <a:schemeClr val="bg1"/>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Title</a:t>
            </a:r>
          </a:p>
          <a:p>
            <a:pPr lvl="1"/>
            <a:r>
              <a:rPr lang="en-US" dirty="0"/>
              <a:t>Paragraph copy</a:t>
            </a:r>
          </a:p>
        </p:txBody>
      </p:sp>
      <p:sp>
        <p:nvSpPr>
          <p:cNvPr id="13" name="Text Box 12">
            <a:extLst>
              <a:ext uri="{FF2B5EF4-FFF2-40B4-BE49-F238E27FC236}">
                <a16:creationId xmlns:a16="http://schemas.microsoft.com/office/drawing/2014/main" id="{154D09E4-C499-B041-8B21-FF333A8E5AEC}"/>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tx1">
                    <a:lumMod val="60000"/>
                    <a:lumOff val="40000"/>
                    <a:alpha val="32000"/>
                  </a:schemeClr>
                </a:solidFill>
                <a:effectLst/>
                <a:uLnTx/>
                <a:uFillTx/>
                <a:latin typeface="Helvetica" pitchFamily="2" charset="0"/>
                <a:ea typeface="+mn-ea"/>
                <a:cs typeface="Tahoma"/>
              </a:rPr>
              <a:t>© Tyler Technologies 2020</a:t>
            </a:r>
          </a:p>
        </p:txBody>
      </p:sp>
    </p:spTree>
    <p:extLst>
      <p:ext uri="{BB962C8B-B14F-4D97-AF65-F5344CB8AC3E}">
        <p14:creationId xmlns:p14="http://schemas.microsoft.com/office/powerpoint/2010/main" val="4185929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3AE8B5-8962-734F-B9F2-A4CFE2F5D709}"/>
              </a:ext>
            </a:extLst>
          </p:cNvPr>
          <p:cNvPicPr>
            <a:picLocks noChangeAspect="1"/>
          </p:cNvPicPr>
          <p:nvPr userDrawn="1"/>
        </p:nvPicPr>
        <p:blipFill>
          <a:blip r:embed="rId2"/>
          <a:stretch>
            <a:fillRect/>
          </a:stretch>
        </p:blipFill>
        <p:spPr>
          <a:xfrm>
            <a:off x="0" y="0"/>
            <a:ext cx="2895600" cy="5143500"/>
          </a:xfrm>
          <a:prstGeom prst="rect">
            <a:avLst/>
          </a:prstGeom>
        </p:spPr>
      </p:pic>
      <p:sp>
        <p:nvSpPr>
          <p:cNvPr id="4" name="Rectangle 3">
            <a:extLst>
              <a:ext uri="{FF2B5EF4-FFF2-40B4-BE49-F238E27FC236}">
                <a16:creationId xmlns:a16="http://schemas.microsoft.com/office/drawing/2014/main" id="{B1E9EE7C-6135-184D-A048-C7118466E72D}"/>
              </a:ext>
            </a:extLst>
          </p:cNvPr>
          <p:cNvSpPr/>
          <p:nvPr userDrawn="1"/>
        </p:nvSpPr>
        <p:spPr bwMode="auto">
          <a:xfrm>
            <a:off x="907524" y="0"/>
            <a:ext cx="8236475" cy="5143500"/>
          </a:xfrm>
          <a:prstGeom prst="rect">
            <a:avLst/>
          </a:prstGeom>
          <a:solidFill>
            <a:schemeClr val="bg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sp>
        <p:nvSpPr>
          <p:cNvPr id="8" name="Rectangle 7">
            <a:extLst>
              <a:ext uri="{FF2B5EF4-FFF2-40B4-BE49-F238E27FC236}">
                <a16:creationId xmlns:a16="http://schemas.microsoft.com/office/drawing/2014/main" id="{599E859B-005C-7849-9588-5DC823BCF26E}"/>
              </a:ext>
            </a:extLst>
          </p:cNvPr>
          <p:cNvSpPr/>
          <p:nvPr userDrawn="1"/>
        </p:nvSpPr>
        <p:spPr bwMode="auto">
          <a:xfrm>
            <a:off x="907524" y="-3"/>
            <a:ext cx="8236475" cy="1189411"/>
          </a:xfrm>
          <a:prstGeom prst="rect">
            <a:avLst/>
          </a:prstGeom>
          <a:solidFill>
            <a:schemeClr val="tx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sp>
        <p:nvSpPr>
          <p:cNvPr id="5" name="Chart Placeholder 4"/>
          <p:cNvSpPr>
            <a:spLocks noGrp="1"/>
          </p:cNvSpPr>
          <p:nvPr>
            <p:ph type="chart" sz="quarter" idx="10"/>
          </p:nvPr>
        </p:nvSpPr>
        <p:spPr>
          <a:xfrm>
            <a:off x="1175658" y="1384375"/>
            <a:ext cx="7734586" cy="3111998"/>
          </a:xfrm>
          <a:prstGeom prst="rect">
            <a:avLst/>
          </a:prstGeom>
        </p:spPr>
        <p:txBody>
          <a:bodyPr/>
          <a:lstStyle>
            <a:lvl1pPr marL="0" indent="0" algn="ctr">
              <a:buNone/>
              <a:defRPr sz="1600" b="0" i="0">
                <a:solidFill>
                  <a:schemeClr val="tx1"/>
                </a:solidFill>
                <a:latin typeface="Helvetica" pitchFamily="2" charset="0"/>
                <a:ea typeface="Tahoma" charset="0"/>
                <a:cs typeface="Tahoma" charset="0"/>
              </a:defRPr>
            </a:lvl1pPr>
          </a:lstStyle>
          <a:p>
            <a:r>
              <a:rPr lang="en-US" dirty="0"/>
              <a:t>Click icon to add chart</a:t>
            </a:r>
          </a:p>
        </p:txBody>
      </p:sp>
      <p:sp>
        <p:nvSpPr>
          <p:cNvPr id="7" name="Title 4"/>
          <p:cNvSpPr>
            <a:spLocks noGrp="1"/>
          </p:cNvSpPr>
          <p:nvPr>
            <p:ph type="title"/>
          </p:nvPr>
        </p:nvSpPr>
        <p:spPr>
          <a:xfrm>
            <a:off x="1175657" y="194967"/>
            <a:ext cx="7734586" cy="389424"/>
          </a:xfrm>
          <a:prstGeom prst="rect">
            <a:avLst/>
          </a:prstGeom>
        </p:spPr>
        <p:txBody>
          <a:bodyPr vert="horz" anchor="b"/>
          <a:lstStyle>
            <a:lvl1pPr algn="l">
              <a:defRPr sz="2000" b="1" i="0">
                <a:solidFill>
                  <a:schemeClr val="bg1"/>
                </a:solidFill>
                <a:latin typeface="Helvetica" pitchFamily="2" charset="0"/>
                <a:cs typeface="Tahoma"/>
              </a:defRPr>
            </a:lvl1pPr>
          </a:lstStyle>
          <a:p>
            <a:r>
              <a:rPr lang="en-US" dirty="0"/>
              <a:t>Click to edit Master title style</a:t>
            </a:r>
          </a:p>
        </p:txBody>
      </p:sp>
      <p:sp>
        <p:nvSpPr>
          <p:cNvPr id="6" name="Text Placeholder 3">
            <a:extLst>
              <a:ext uri="{FF2B5EF4-FFF2-40B4-BE49-F238E27FC236}">
                <a16:creationId xmlns:a16="http://schemas.microsoft.com/office/drawing/2014/main" id="{91C8EF7F-FC50-4843-B07D-E99F47228B80}"/>
              </a:ext>
            </a:extLst>
          </p:cNvPr>
          <p:cNvSpPr>
            <a:spLocks noGrp="1"/>
          </p:cNvSpPr>
          <p:nvPr>
            <p:ph type="body" sz="quarter" idx="11"/>
          </p:nvPr>
        </p:nvSpPr>
        <p:spPr>
          <a:xfrm>
            <a:off x="1193945" y="644290"/>
            <a:ext cx="7734586" cy="462615"/>
          </a:xfrm>
          <a:prstGeom prst="rect">
            <a:avLst/>
          </a:prstGeom>
        </p:spPr>
        <p:txBody>
          <a:bodyPr vert="horz" anchor="t">
            <a:normAutofit/>
          </a:bodyPr>
          <a:lstStyle>
            <a:lvl1pPr marL="0" indent="0" algn="l">
              <a:lnSpc>
                <a:spcPct val="100000"/>
              </a:lnSpc>
              <a:spcBef>
                <a:spcPts val="0"/>
              </a:spcBef>
              <a:spcAft>
                <a:spcPts val="1200"/>
              </a:spcAft>
              <a:buClr>
                <a:srgbClr val="8F9B49"/>
              </a:buClr>
              <a:buFont typeface="Arial" charset="0"/>
              <a:buNone/>
              <a:defRPr sz="1400" b="0" i="0">
                <a:solidFill>
                  <a:schemeClr val="bg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200" b="0" i="0">
                <a:solidFill>
                  <a:schemeClr val="tx1">
                    <a:lumMod val="75000"/>
                    <a:lumOff val="25000"/>
                  </a:schemeClr>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Click to edit Master text styles</a:t>
            </a:r>
          </a:p>
        </p:txBody>
      </p:sp>
      <p:pic>
        <p:nvPicPr>
          <p:cNvPr id="9" name="Picture 3">
            <a:extLst>
              <a:ext uri="{FF2B5EF4-FFF2-40B4-BE49-F238E27FC236}">
                <a16:creationId xmlns:a16="http://schemas.microsoft.com/office/drawing/2014/main" id="{BA5AF7C8-2B66-1744-8CC6-74B548D291F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13" name="Text Box 12">
            <a:extLst>
              <a:ext uri="{FF2B5EF4-FFF2-40B4-BE49-F238E27FC236}">
                <a16:creationId xmlns:a16="http://schemas.microsoft.com/office/drawing/2014/main" id="{C5BCB564-67E1-3C4A-B5AE-3CA5CF38175A}"/>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tx2">
                    <a:alpha val="15000"/>
                  </a:schemeClr>
                </a:solidFill>
                <a:effectLst/>
                <a:uLnTx/>
                <a:uFillTx/>
                <a:latin typeface="Helvetica" pitchFamily="2" charset="0"/>
                <a:ea typeface="+mn-ea"/>
                <a:cs typeface="Tahoma"/>
              </a:rPr>
              <a:t>© Tyler Technologies 2020</a:t>
            </a:r>
          </a:p>
        </p:txBody>
      </p:sp>
    </p:spTree>
    <p:extLst>
      <p:ext uri="{BB962C8B-B14F-4D97-AF65-F5344CB8AC3E}">
        <p14:creationId xmlns:p14="http://schemas.microsoft.com/office/powerpoint/2010/main" val="3565397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ab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45AC18-11C2-1147-A68D-FD954138EFF1}"/>
              </a:ext>
            </a:extLst>
          </p:cNvPr>
          <p:cNvPicPr>
            <a:picLocks noChangeAspect="1"/>
          </p:cNvPicPr>
          <p:nvPr userDrawn="1"/>
        </p:nvPicPr>
        <p:blipFill>
          <a:blip r:embed="rId2"/>
          <a:stretch>
            <a:fillRect/>
          </a:stretch>
        </p:blipFill>
        <p:spPr>
          <a:xfrm>
            <a:off x="0" y="0"/>
            <a:ext cx="2895600" cy="5143500"/>
          </a:xfrm>
          <a:prstGeom prst="rect">
            <a:avLst/>
          </a:prstGeom>
        </p:spPr>
      </p:pic>
      <p:sp>
        <p:nvSpPr>
          <p:cNvPr id="4" name="Rectangle 3">
            <a:extLst>
              <a:ext uri="{FF2B5EF4-FFF2-40B4-BE49-F238E27FC236}">
                <a16:creationId xmlns:a16="http://schemas.microsoft.com/office/drawing/2014/main" id="{B1E9EE7C-6135-184D-A048-C7118466E72D}"/>
              </a:ext>
            </a:extLst>
          </p:cNvPr>
          <p:cNvSpPr/>
          <p:nvPr userDrawn="1"/>
        </p:nvSpPr>
        <p:spPr bwMode="auto">
          <a:xfrm>
            <a:off x="907525" y="0"/>
            <a:ext cx="8236474" cy="5143500"/>
          </a:xfrm>
          <a:prstGeom prst="rect">
            <a:avLst/>
          </a:prstGeom>
          <a:solidFill>
            <a:schemeClr val="bg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sp>
        <p:nvSpPr>
          <p:cNvPr id="8" name="Rectangle 7">
            <a:extLst>
              <a:ext uri="{FF2B5EF4-FFF2-40B4-BE49-F238E27FC236}">
                <a16:creationId xmlns:a16="http://schemas.microsoft.com/office/drawing/2014/main" id="{599E859B-005C-7849-9588-5DC823BCF26E}"/>
              </a:ext>
            </a:extLst>
          </p:cNvPr>
          <p:cNvSpPr/>
          <p:nvPr userDrawn="1"/>
        </p:nvSpPr>
        <p:spPr bwMode="auto">
          <a:xfrm>
            <a:off x="907524" y="-3"/>
            <a:ext cx="8236475" cy="1189411"/>
          </a:xfrm>
          <a:prstGeom prst="rect">
            <a:avLst/>
          </a:prstGeom>
          <a:solidFill>
            <a:schemeClr val="tx1"/>
          </a:solidFill>
          <a:ln w="6350" cap="sq" algn="ctr">
            <a:noFill/>
            <a:miter lim="800000"/>
            <a:headEnd/>
            <a:tailEnd/>
          </a:ln>
          <a:effectLst/>
        </p:spPr>
        <p:txBody>
          <a:bodyPr wrap="none" rtlCol="0" anchor="ctr"/>
          <a:lstStyle/>
          <a:p>
            <a:pPr algn="ctr"/>
            <a:endParaRPr lang="en-US" b="0" i="0" dirty="0">
              <a:solidFill>
                <a:schemeClr val="tx1">
                  <a:lumMod val="75000"/>
                  <a:lumOff val="25000"/>
                </a:schemeClr>
              </a:solidFill>
              <a:latin typeface="Helvetica Light" panose="020B0403020202020204" pitchFamily="34" charset="0"/>
              <a:cs typeface="Tahoma" pitchFamily="34" charset="0"/>
            </a:endParaRPr>
          </a:p>
        </p:txBody>
      </p:sp>
      <p:sp>
        <p:nvSpPr>
          <p:cNvPr id="7" name="Title 4"/>
          <p:cNvSpPr>
            <a:spLocks noGrp="1"/>
          </p:cNvSpPr>
          <p:nvPr>
            <p:ph type="title"/>
          </p:nvPr>
        </p:nvSpPr>
        <p:spPr>
          <a:xfrm>
            <a:off x="1175657" y="194967"/>
            <a:ext cx="7734586" cy="389424"/>
          </a:xfrm>
          <a:prstGeom prst="rect">
            <a:avLst/>
          </a:prstGeom>
        </p:spPr>
        <p:txBody>
          <a:bodyPr vert="horz" anchor="b"/>
          <a:lstStyle>
            <a:lvl1pPr algn="l">
              <a:defRPr sz="2000" b="1" i="0">
                <a:solidFill>
                  <a:schemeClr val="bg1"/>
                </a:solidFill>
                <a:latin typeface="Helvetica" pitchFamily="2" charset="0"/>
                <a:cs typeface="Tahoma"/>
              </a:defRPr>
            </a:lvl1pPr>
          </a:lstStyle>
          <a:p>
            <a:r>
              <a:rPr lang="en-US"/>
              <a:t>Click to edit Master title style</a:t>
            </a:r>
          </a:p>
        </p:txBody>
      </p:sp>
      <p:sp>
        <p:nvSpPr>
          <p:cNvPr id="6" name="Text Placeholder 3">
            <a:extLst>
              <a:ext uri="{FF2B5EF4-FFF2-40B4-BE49-F238E27FC236}">
                <a16:creationId xmlns:a16="http://schemas.microsoft.com/office/drawing/2014/main" id="{91C8EF7F-FC50-4843-B07D-E99F47228B80}"/>
              </a:ext>
            </a:extLst>
          </p:cNvPr>
          <p:cNvSpPr>
            <a:spLocks noGrp="1"/>
          </p:cNvSpPr>
          <p:nvPr>
            <p:ph type="body" sz="quarter" idx="11"/>
          </p:nvPr>
        </p:nvSpPr>
        <p:spPr>
          <a:xfrm>
            <a:off x="1193945" y="644290"/>
            <a:ext cx="7734586" cy="462615"/>
          </a:xfrm>
          <a:prstGeom prst="rect">
            <a:avLst/>
          </a:prstGeom>
        </p:spPr>
        <p:txBody>
          <a:bodyPr vert="horz" anchor="t">
            <a:normAutofit/>
          </a:bodyPr>
          <a:lstStyle>
            <a:lvl1pPr marL="0" indent="0" algn="l">
              <a:lnSpc>
                <a:spcPct val="100000"/>
              </a:lnSpc>
              <a:spcBef>
                <a:spcPts val="0"/>
              </a:spcBef>
              <a:spcAft>
                <a:spcPts val="1200"/>
              </a:spcAft>
              <a:buClr>
                <a:srgbClr val="8F9B49"/>
              </a:buClr>
              <a:buFont typeface="Arial" charset="0"/>
              <a:buNone/>
              <a:defRPr sz="1400" b="0" i="0">
                <a:solidFill>
                  <a:schemeClr val="bg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200" b="0" i="0">
                <a:solidFill>
                  <a:schemeClr val="tx1">
                    <a:lumMod val="75000"/>
                    <a:lumOff val="25000"/>
                  </a:schemeClr>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Click to edit Master text styles</a:t>
            </a:r>
          </a:p>
        </p:txBody>
      </p:sp>
      <p:sp>
        <p:nvSpPr>
          <p:cNvPr id="10" name="Table Placeholder 5">
            <a:extLst>
              <a:ext uri="{FF2B5EF4-FFF2-40B4-BE49-F238E27FC236}">
                <a16:creationId xmlns:a16="http://schemas.microsoft.com/office/drawing/2014/main" id="{D171B2C8-12E9-504A-8E33-479A15B556D7}"/>
              </a:ext>
            </a:extLst>
          </p:cNvPr>
          <p:cNvSpPr>
            <a:spLocks noGrp="1"/>
          </p:cNvSpPr>
          <p:nvPr>
            <p:ph type="tbl" sz="quarter" idx="12"/>
          </p:nvPr>
        </p:nvSpPr>
        <p:spPr>
          <a:xfrm>
            <a:off x="1175656" y="1384374"/>
            <a:ext cx="7734586" cy="3111998"/>
          </a:xfrm>
          <a:prstGeom prst="rect">
            <a:avLst/>
          </a:prstGeom>
        </p:spPr>
        <p:txBody>
          <a:bodyPr/>
          <a:lstStyle>
            <a:lvl1pPr marL="0" indent="0" algn="ctr">
              <a:buNone/>
              <a:defRPr sz="1600" b="0" i="0">
                <a:solidFill>
                  <a:schemeClr val="tx1"/>
                </a:solidFill>
                <a:latin typeface="Helvetica" pitchFamily="2" charset="0"/>
                <a:ea typeface="Tahoma" charset="0"/>
                <a:cs typeface="Tahoma" charset="0"/>
              </a:defRPr>
            </a:lvl1pPr>
          </a:lstStyle>
          <a:p>
            <a:r>
              <a:rPr lang="en-US" dirty="0"/>
              <a:t>Click icon to add table</a:t>
            </a:r>
          </a:p>
        </p:txBody>
      </p:sp>
      <p:pic>
        <p:nvPicPr>
          <p:cNvPr id="11" name="Picture 3">
            <a:extLst>
              <a:ext uri="{FF2B5EF4-FFF2-40B4-BE49-F238E27FC236}">
                <a16:creationId xmlns:a16="http://schemas.microsoft.com/office/drawing/2014/main" id="{82963ADB-47A3-164B-B22C-9DC4DBC7E72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13" name="Text Box 12">
            <a:extLst>
              <a:ext uri="{FF2B5EF4-FFF2-40B4-BE49-F238E27FC236}">
                <a16:creationId xmlns:a16="http://schemas.microsoft.com/office/drawing/2014/main" id="{B254C54B-C611-A44A-B82A-160DEEFFA9AE}"/>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tx2">
                    <a:alpha val="15000"/>
                  </a:schemeClr>
                </a:solidFill>
                <a:effectLst/>
                <a:uLnTx/>
                <a:uFillTx/>
                <a:latin typeface="Helvetica" pitchFamily="2" charset="0"/>
                <a:ea typeface="+mn-ea"/>
                <a:cs typeface="Tahoma"/>
              </a:rPr>
              <a:t>© Tyler Technologies 2020</a:t>
            </a:r>
          </a:p>
        </p:txBody>
      </p:sp>
    </p:spTree>
    <p:extLst>
      <p:ext uri="{BB962C8B-B14F-4D97-AF65-F5344CB8AC3E}">
        <p14:creationId xmlns:p14="http://schemas.microsoft.com/office/powerpoint/2010/main" val="277603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ntent &amp; Char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256469-0ACC-9C43-8440-B0ADBA034B76}"/>
              </a:ext>
            </a:extLst>
          </p:cNvPr>
          <p:cNvSpPr/>
          <p:nvPr userDrawn="1"/>
        </p:nvSpPr>
        <p:spPr bwMode="auto">
          <a:xfrm>
            <a:off x="2908203" y="0"/>
            <a:ext cx="6235795" cy="5143500"/>
          </a:xfrm>
          <a:prstGeom prst="rect">
            <a:avLst/>
          </a:prstGeom>
          <a:solidFill>
            <a:schemeClr val="bg1"/>
          </a:solidFill>
          <a:ln w="6350" cap="sq" algn="ctr">
            <a:noFill/>
            <a:miter lim="800000"/>
            <a:headEnd/>
            <a:tailEnd/>
          </a:ln>
          <a:effectLst/>
        </p:spPr>
        <p:txBody>
          <a:bodyPr wrap="none" rtlCol="0" anchor="ctr"/>
          <a:lstStyle/>
          <a:p>
            <a:pPr algn="ctr"/>
            <a:endParaRPr lang="en-US" b="0" i="0" dirty="0">
              <a:solidFill>
                <a:schemeClr val="tx1">
                  <a:lumMod val="75000"/>
                  <a:lumOff val="25000"/>
                </a:schemeClr>
              </a:solidFill>
              <a:latin typeface="Helvetica Light" panose="020B0403020202020204" pitchFamily="34" charset="0"/>
              <a:cs typeface="Tahoma" pitchFamily="34" charset="0"/>
            </a:endParaRPr>
          </a:p>
        </p:txBody>
      </p:sp>
      <p:sp>
        <p:nvSpPr>
          <p:cNvPr id="11" name="Rectangle 10">
            <a:extLst>
              <a:ext uri="{FF2B5EF4-FFF2-40B4-BE49-F238E27FC236}">
                <a16:creationId xmlns:a16="http://schemas.microsoft.com/office/drawing/2014/main" id="{5ABBD251-354E-3540-BD85-69D9F12A05EE}"/>
              </a:ext>
            </a:extLst>
          </p:cNvPr>
          <p:cNvSpPr/>
          <p:nvPr userDrawn="1"/>
        </p:nvSpPr>
        <p:spPr bwMode="auto">
          <a:xfrm>
            <a:off x="-1" y="-1"/>
            <a:ext cx="2908203" cy="5143500"/>
          </a:xfrm>
          <a:prstGeom prst="rect">
            <a:avLst/>
          </a:prstGeom>
          <a:solidFill>
            <a:schemeClr val="tx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sp>
        <p:nvSpPr>
          <p:cNvPr id="9" name="Chart Placeholder 4">
            <a:extLst>
              <a:ext uri="{FF2B5EF4-FFF2-40B4-BE49-F238E27FC236}">
                <a16:creationId xmlns:a16="http://schemas.microsoft.com/office/drawing/2014/main" id="{42D88DDD-76BB-8B4D-9012-A39BA9158983}"/>
              </a:ext>
            </a:extLst>
          </p:cNvPr>
          <p:cNvSpPr>
            <a:spLocks noGrp="1"/>
          </p:cNvSpPr>
          <p:nvPr>
            <p:ph type="chart" sz="quarter" idx="10"/>
          </p:nvPr>
        </p:nvSpPr>
        <p:spPr>
          <a:xfrm>
            <a:off x="3176337" y="295633"/>
            <a:ext cx="5685780" cy="4200740"/>
          </a:xfrm>
          <a:prstGeom prst="rect">
            <a:avLst/>
          </a:prstGeom>
        </p:spPr>
        <p:txBody>
          <a:bodyPr/>
          <a:lstStyle>
            <a:lvl1pPr marL="0" indent="0" algn="ctr">
              <a:buNone/>
              <a:defRPr sz="1600">
                <a:solidFill>
                  <a:schemeClr val="tx1"/>
                </a:solidFill>
                <a:latin typeface="+mn-lt"/>
                <a:ea typeface="Tahoma" charset="0"/>
                <a:cs typeface="Tahoma" charset="0"/>
              </a:defRPr>
            </a:lvl1pPr>
          </a:lstStyle>
          <a:p>
            <a:r>
              <a:rPr lang="en-US" dirty="0"/>
              <a:t>Click icon to add chart</a:t>
            </a:r>
          </a:p>
        </p:txBody>
      </p:sp>
      <p:pic>
        <p:nvPicPr>
          <p:cNvPr id="10" name="Picture 3">
            <a:extLst>
              <a:ext uri="{FF2B5EF4-FFF2-40B4-BE49-F238E27FC236}">
                <a16:creationId xmlns:a16="http://schemas.microsoft.com/office/drawing/2014/main" id="{42F8AF69-83BE-7E46-98AA-9EABA18305A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14" name="Title 4">
            <a:extLst>
              <a:ext uri="{FF2B5EF4-FFF2-40B4-BE49-F238E27FC236}">
                <a16:creationId xmlns:a16="http://schemas.microsoft.com/office/drawing/2014/main" id="{7D33C665-3C40-AC47-B500-F8AEC5F51211}"/>
              </a:ext>
            </a:extLst>
          </p:cNvPr>
          <p:cNvSpPr>
            <a:spLocks noGrp="1"/>
          </p:cNvSpPr>
          <p:nvPr>
            <p:ph type="title"/>
          </p:nvPr>
        </p:nvSpPr>
        <p:spPr>
          <a:xfrm>
            <a:off x="481260" y="1489992"/>
            <a:ext cx="2344439" cy="797521"/>
          </a:xfrm>
          <a:prstGeom prst="rect">
            <a:avLst/>
          </a:prstGeom>
        </p:spPr>
        <p:txBody>
          <a:bodyPr vert="horz" anchor="b">
            <a:normAutofit/>
          </a:bodyPr>
          <a:lstStyle>
            <a:lvl1pPr algn="r">
              <a:defRPr sz="2000" b="1" i="0">
                <a:solidFill>
                  <a:schemeClr val="bg1"/>
                </a:solidFill>
                <a:latin typeface="Helvetica" pitchFamily="2" charset="0"/>
                <a:cs typeface="Tahoma"/>
              </a:defRPr>
            </a:lvl1pPr>
          </a:lstStyle>
          <a:p>
            <a:r>
              <a:rPr lang="en-US"/>
              <a:t>Click to edit Master title style</a:t>
            </a:r>
          </a:p>
        </p:txBody>
      </p:sp>
      <p:sp>
        <p:nvSpPr>
          <p:cNvPr id="15" name="Text Placeholder 3">
            <a:extLst>
              <a:ext uri="{FF2B5EF4-FFF2-40B4-BE49-F238E27FC236}">
                <a16:creationId xmlns:a16="http://schemas.microsoft.com/office/drawing/2014/main" id="{D481CDCC-8273-E745-8607-5C002A46B56A}"/>
              </a:ext>
            </a:extLst>
          </p:cNvPr>
          <p:cNvSpPr>
            <a:spLocks noGrp="1"/>
          </p:cNvSpPr>
          <p:nvPr>
            <p:ph type="body" sz="quarter" idx="11"/>
          </p:nvPr>
        </p:nvSpPr>
        <p:spPr>
          <a:xfrm>
            <a:off x="481260" y="2503199"/>
            <a:ext cx="2344439" cy="1196734"/>
          </a:xfrm>
          <a:prstGeom prst="rect">
            <a:avLst/>
          </a:prstGeom>
        </p:spPr>
        <p:txBody>
          <a:bodyPr vert="horz" anchor="t">
            <a:normAutofit/>
          </a:bodyPr>
          <a:lstStyle>
            <a:lvl1pPr marL="0" indent="0" algn="r">
              <a:lnSpc>
                <a:spcPct val="100000"/>
              </a:lnSpc>
              <a:spcBef>
                <a:spcPts val="0"/>
              </a:spcBef>
              <a:spcAft>
                <a:spcPts val="1200"/>
              </a:spcAft>
              <a:buClr>
                <a:srgbClr val="8F9B49"/>
              </a:buClr>
              <a:buFont typeface="Arial" charset="0"/>
              <a:buNone/>
              <a:defRPr sz="1400" b="0" i="0">
                <a:solidFill>
                  <a:schemeClr val="bg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200" b="0" i="0">
                <a:solidFill>
                  <a:schemeClr val="tx1">
                    <a:lumMod val="75000"/>
                    <a:lumOff val="25000"/>
                  </a:schemeClr>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Click to edit Master text styles</a:t>
            </a:r>
          </a:p>
        </p:txBody>
      </p:sp>
      <p:sp>
        <p:nvSpPr>
          <p:cNvPr id="16" name="Rectangle 15">
            <a:extLst>
              <a:ext uri="{FF2B5EF4-FFF2-40B4-BE49-F238E27FC236}">
                <a16:creationId xmlns:a16="http://schemas.microsoft.com/office/drawing/2014/main" id="{0E5829AD-DF63-F94B-8796-7058C289F667}"/>
              </a:ext>
            </a:extLst>
          </p:cNvPr>
          <p:cNvSpPr/>
          <p:nvPr userDrawn="1"/>
        </p:nvSpPr>
        <p:spPr bwMode="auto">
          <a:xfrm>
            <a:off x="990025" y="2385519"/>
            <a:ext cx="1746504" cy="56993"/>
          </a:xfrm>
          <a:prstGeom prst="rect">
            <a:avLst/>
          </a:prstGeom>
          <a:solidFill>
            <a:schemeClr val="bg1">
              <a:lumMod val="50000"/>
              <a:alpha val="57000"/>
            </a:schemeClr>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pic>
        <p:nvPicPr>
          <p:cNvPr id="13" name="Picture 12">
            <a:extLst>
              <a:ext uri="{FF2B5EF4-FFF2-40B4-BE49-F238E27FC236}">
                <a16:creationId xmlns:a16="http://schemas.microsoft.com/office/drawing/2014/main" id="{69F85123-19F7-7148-A4C1-BC665BBF01DD}"/>
              </a:ext>
            </a:extLst>
          </p:cNvPr>
          <p:cNvPicPr>
            <a:picLocks noChangeAspect="1"/>
          </p:cNvPicPr>
          <p:nvPr userDrawn="1"/>
        </p:nvPicPr>
        <p:blipFill>
          <a:blip r:embed="rId3"/>
          <a:srcRect/>
          <a:stretch/>
        </p:blipFill>
        <p:spPr>
          <a:xfrm>
            <a:off x="-852" y="0"/>
            <a:ext cx="276225" cy="5143500"/>
          </a:xfrm>
          <a:prstGeom prst="rect">
            <a:avLst/>
          </a:prstGeom>
        </p:spPr>
      </p:pic>
      <p:sp>
        <p:nvSpPr>
          <p:cNvPr id="18" name="Text Box 12">
            <a:extLst>
              <a:ext uri="{FF2B5EF4-FFF2-40B4-BE49-F238E27FC236}">
                <a16:creationId xmlns:a16="http://schemas.microsoft.com/office/drawing/2014/main" id="{05171DAF-8701-5E40-B84F-72A0F9ED97BD}"/>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tx2">
                    <a:alpha val="15000"/>
                  </a:schemeClr>
                </a:solidFill>
                <a:effectLst/>
                <a:uLnTx/>
                <a:uFillTx/>
                <a:latin typeface="Helvetica" pitchFamily="2" charset="0"/>
                <a:ea typeface="+mn-ea"/>
                <a:cs typeface="Tahoma"/>
              </a:rPr>
              <a:t>© Tyler Technologies 2020</a:t>
            </a:r>
          </a:p>
        </p:txBody>
      </p:sp>
    </p:spTree>
    <p:extLst>
      <p:ext uri="{BB962C8B-B14F-4D97-AF65-F5344CB8AC3E}">
        <p14:creationId xmlns:p14="http://schemas.microsoft.com/office/powerpoint/2010/main" val="3343306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Wrap Up Ligh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942C853-454C-D64A-8140-F911E3603D1A}"/>
              </a:ext>
            </a:extLst>
          </p:cNvPr>
          <p:cNvSpPr/>
          <p:nvPr userDrawn="1"/>
        </p:nvSpPr>
        <p:spPr bwMode="auto">
          <a:xfrm>
            <a:off x="6063916" y="0"/>
            <a:ext cx="3080083" cy="5143500"/>
          </a:xfrm>
          <a:prstGeom prst="rect">
            <a:avLst/>
          </a:prstGeom>
          <a:solidFill>
            <a:schemeClr val="bg1"/>
          </a:solidFill>
          <a:ln w="6350" cap="sq" algn="ctr">
            <a:noFill/>
            <a:miter lim="800000"/>
            <a:headEnd/>
            <a:tailEnd/>
          </a:ln>
          <a:effectLst/>
        </p:spPr>
        <p:txBody>
          <a:bodyPr wrap="none" rtlCol="0" anchor="ctr"/>
          <a:lstStyle/>
          <a:p>
            <a:pPr algn="ctr"/>
            <a:endParaRPr lang="en-US">
              <a:solidFill>
                <a:schemeClr val="tx1">
                  <a:lumMod val="75000"/>
                  <a:lumOff val="25000"/>
                </a:schemeClr>
              </a:solidFill>
              <a:latin typeface="Tahoma" pitchFamily="34" charset="0"/>
              <a:cs typeface="Tahoma" pitchFamily="34" charset="0"/>
            </a:endParaRPr>
          </a:p>
        </p:txBody>
      </p:sp>
      <p:pic>
        <p:nvPicPr>
          <p:cNvPr id="6" name="Picture 5">
            <a:extLst>
              <a:ext uri="{FF2B5EF4-FFF2-40B4-BE49-F238E27FC236}">
                <a16:creationId xmlns:a16="http://schemas.microsoft.com/office/drawing/2014/main" id="{28C255DF-4FA9-3245-93B7-7A0F1CFA54C4}"/>
              </a:ext>
            </a:extLst>
          </p:cNvPr>
          <p:cNvPicPr>
            <a:picLocks noChangeAspect="1"/>
          </p:cNvPicPr>
          <p:nvPr userDrawn="1"/>
        </p:nvPicPr>
        <p:blipFill>
          <a:blip r:embed="rId2"/>
          <a:srcRect/>
          <a:stretch/>
        </p:blipFill>
        <p:spPr>
          <a:xfrm>
            <a:off x="6485806" y="2186954"/>
            <a:ext cx="2227115" cy="769592"/>
          </a:xfrm>
          <a:prstGeom prst="rect">
            <a:avLst/>
          </a:prstGeom>
        </p:spPr>
      </p:pic>
      <p:sp>
        <p:nvSpPr>
          <p:cNvPr id="9" name="Picture Placeholder 3">
            <a:extLst>
              <a:ext uri="{FF2B5EF4-FFF2-40B4-BE49-F238E27FC236}">
                <a16:creationId xmlns:a16="http://schemas.microsoft.com/office/drawing/2014/main" id="{ACF779AE-0E50-6B41-BD0F-C5CC68A29E83}"/>
              </a:ext>
            </a:extLst>
          </p:cNvPr>
          <p:cNvSpPr>
            <a:spLocks noGrp="1"/>
          </p:cNvSpPr>
          <p:nvPr>
            <p:ph type="pic" sz="quarter" idx="12" hasCustomPrompt="1"/>
          </p:nvPr>
        </p:nvSpPr>
        <p:spPr>
          <a:xfrm>
            <a:off x="-1" y="-8"/>
            <a:ext cx="6063918" cy="5143508"/>
          </a:xfrm>
          <a:prstGeom prst="rect">
            <a:avLst/>
          </a:prstGeom>
          <a:solidFill>
            <a:schemeClr val="bg1">
              <a:lumMod val="75000"/>
            </a:schemeClr>
          </a:solidFill>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600">
                <a:solidFill>
                  <a:schemeClr val="bg2"/>
                </a:solidFill>
              </a:defRPr>
            </a:lvl1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dirty="0"/>
              <a:t>Add an ORIGINAL photo – click the icon to add image</a:t>
            </a:r>
          </a:p>
          <a:p>
            <a:endParaRPr lang="en-US" dirty="0"/>
          </a:p>
        </p:txBody>
      </p:sp>
      <p:grpSp>
        <p:nvGrpSpPr>
          <p:cNvPr id="22" name="Group 21">
            <a:extLst>
              <a:ext uri="{FF2B5EF4-FFF2-40B4-BE49-F238E27FC236}">
                <a16:creationId xmlns:a16="http://schemas.microsoft.com/office/drawing/2014/main" id="{B4CC00B9-3B71-7048-B1A2-F0A8BDD9B218}"/>
              </a:ext>
            </a:extLst>
          </p:cNvPr>
          <p:cNvGrpSpPr/>
          <p:nvPr userDrawn="1"/>
        </p:nvGrpSpPr>
        <p:grpSpPr>
          <a:xfrm>
            <a:off x="6262615" y="4769893"/>
            <a:ext cx="2635580" cy="251372"/>
            <a:chOff x="6620951" y="4818039"/>
            <a:chExt cx="2141115" cy="204212"/>
          </a:xfrm>
        </p:grpSpPr>
        <p:pic>
          <p:nvPicPr>
            <p:cNvPr id="14" name="Graphic 13">
              <a:extLst>
                <a:ext uri="{FF2B5EF4-FFF2-40B4-BE49-F238E27FC236}">
                  <a16:creationId xmlns:a16="http://schemas.microsoft.com/office/drawing/2014/main" id="{322985A0-1CF2-1D43-90E1-81259C845074}"/>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8646589" y="4862935"/>
              <a:ext cx="115477" cy="115476"/>
            </a:xfrm>
            <a:prstGeom prst="rect">
              <a:avLst/>
            </a:prstGeom>
          </p:spPr>
        </p:pic>
        <p:pic>
          <p:nvPicPr>
            <p:cNvPr id="15" name="Graphic 14">
              <a:extLst>
                <a:ext uri="{FF2B5EF4-FFF2-40B4-BE49-F238E27FC236}">
                  <a16:creationId xmlns:a16="http://schemas.microsoft.com/office/drawing/2014/main" id="{646F7740-13DF-1240-BA4B-190B17D56895}"/>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7972353" y="4862935"/>
              <a:ext cx="115476" cy="115476"/>
            </a:xfrm>
            <a:prstGeom prst="rect">
              <a:avLst/>
            </a:prstGeom>
          </p:spPr>
        </p:pic>
        <p:pic>
          <p:nvPicPr>
            <p:cNvPr id="16" name="Graphic 15">
              <a:extLst>
                <a:ext uri="{FF2B5EF4-FFF2-40B4-BE49-F238E27FC236}">
                  <a16:creationId xmlns:a16="http://schemas.microsoft.com/office/drawing/2014/main" id="{D5E9A1E1-4018-2241-A275-242B29980DF7}"/>
                </a:ext>
              </a:extLst>
            </p:cNvPr>
            <p:cNvPicPr>
              <a:picLocks noChangeAspect="1"/>
            </p:cNvPicPr>
            <p:nvPr userDrawn="1"/>
          </p:nvPicPr>
          <p:blipFill>
            <a:blip r:embed="rId7">
              <a:extLst>
                <a:ext uri="{96DAC541-7B7A-43D3-8B79-37D633B846F1}">
                  <asvg:svgBlip xmlns:asvg="http://schemas.microsoft.com/office/drawing/2016/SVG/main" xmlns="" r:embed="rId8"/>
                </a:ext>
              </a:extLst>
            </a:blip>
            <a:stretch>
              <a:fillRect/>
            </a:stretch>
          </p:blipFill>
          <p:spPr>
            <a:xfrm>
              <a:off x="8420075" y="4862935"/>
              <a:ext cx="115476" cy="115476"/>
            </a:xfrm>
            <a:prstGeom prst="rect">
              <a:avLst/>
            </a:prstGeom>
          </p:spPr>
        </p:pic>
        <p:pic>
          <p:nvPicPr>
            <p:cNvPr id="17" name="Graphic 16">
              <a:extLst>
                <a:ext uri="{FF2B5EF4-FFF2-40B4-BE49-F238E27FC236}">
                  <a16:creationId xmlns:a16="http://schemas.microsoft.com/office/drawing/2014/main" id="{9DD78313-8A44-5D45-95B4-F3EDF2F60A9D}"/>
                </a:ext>
              </a:extLst>
            </p:cNvPr>
            <p:cNvPicPr>
              <a:picLocks noChangeAspect="1"/>
            </p:cNvPicPr>
            <p:nvPr userDrawn="1"/>
          </p:nvPicPr>
          <p:blipFill>
            <a:blip r:embed="rId9">
              <a:extLst>
                <a:ext uri="{96DAC541-7B7A-43D3-8B79-37D633B846F1}">
                  <asvg:svgBlip xmlns:asvg="http://schemas.microsoft.com/office/drawing/2016/SVG/main" xmlns="" r:embed="rId10"/>
                </a:ext>
              </a:extLst>
            </a:blip>
            <a:stretch>
              <a:fillRect/>
            </a:stretch>
          </p:blipFill>
          <p:spPr>
            <a:xfrm>
              <a:off x="8193564" y="4858650"/>
              <a:ext cx="115476" cy="115476"/>
            </a:xfrm>
            <a:prstGeom prst="rect">
              <a:avLst/>
            </a:prstGeom>
          </p:spPr>
        </p:pic>
        <p:pic>
          <p:nvPicPr>
            <p:cNvPr id="18" name="Graphic 17">
              <a:extLst>
                <a:ext uri="{FF2B5EF4-FFF2-40B4-BE49-F238E27FC236}">
                  <a16:creationId xmlns:a16="http://schemas.microsoft.com/office/drawing/2014/main" id="{3ACAB7FC-F91E-1742-87E7-B0775A9710D2}"/>
                </a:ext>
              </a:extLst>
            </p:cNvPr>
            <p:cNvPicPr>
              <a:picLocks noChangeAspect="1"/>
            </p:cNvPicPr>
            <p:nvPr userDrawn="1"/>
          </p:nvPicPr>
          <p:blipFill>
            <a:blip r:embed="rId11">
              <a:extLst>
                <a:ext uri="{96DAC541-7B7A-43D3-8B79-37D633B846F1}">
                  <asvg:svgBlip xmlns:asvg="http://schemas.microsoft.com/office/drawing/2016/SVG/main" xmlns="" r:embed="rId12"/>
                </a:ext>
              </a:extLst>
            </a:blip>
            <a:stretch>
              <a:fillRect/>
            </a:stretch>
          </p:blipFill>
          <p:spPr>
            <a:xfrm>
              <a:off x="7745838" y="4858650"/>
              <a:ext cx="115476" cy="115476"/>
            </a:xfrm>
            <a:prstGeom prst="rect">
              <a:avLst/>
            </a:prstGeom>
          </p:spPr>
        </p:pic>
        <p:sp>
          <p:nvSpPr>
            <p:cNvPr id="12" name="TextBox 11">
              <a:extLst>
                <a:ext uri="{FF2B5EF4-FFF2-40B4-BE49-F238E27FC236}">
                  <a16:creationId xmlns:a16="http://schemas.microsoft.com/office/drawing/2014/main" id="{77BA88E7-6A4B-0B43-8411-5A305D8AB422}"/>
                </a:ext>
              </a:extLst>
            </p:cNvPr>
            <p:cNvSpPr txBox="1"/>
            <p:nvPr userDrawn="1"/>
          </p:nvSpPr>
          <p:spPr bwMode="auto">
            <a:xfrm>
              <a:off x="6620951" y="4821775"/>
              <a:ext cx="831888" cy="200027"/>
            </a:xfrm>
            <a:prstGeom prst="rect">
              <a:avLst/>
            </a:prstGeom>
            <a:noFill/>
            <a:ln w="12700" cap="sq" algn="ctr">
              <a:noFill/>
              <a:miter lim="800000"/>
              <a:headEnd/>
              <a:tailEnd/>
            </a:ln>
            <a:effectLst/>
          </p:spPr>
          <p:txBody>
            <a:bodyPr wrap="none" rtlCol="0">
              <a:spAutoFit/>
            </a:bodyPr>
            <a:lstStyle/>
            <a:p>
              <a:pPr algn="ctr"/>
              <a:r>
                <a:rPr lang="en-US" sz="1000" spc="40" baseline="0" dirty="0" err="1">
                  <a:solidFill>
                    <a:schemeClr val="bg1">
                      <a:lumMod val="65000"/>
                    </a:schemeClr>
                  </a:solidFill>
                  <a:latin typeface="+mn-lt"/>
                  <a:cs typeface="Tahoma" pitchFamily="34" charset="0"/>
                </a:rPr>
                <a:t>tylertech.com</a:t>
              </a:r>
              <a:endParaRPr lang="en-US" sz="1000" spc="40" baseline="0" dirty="0">
                <a:solidFill>
                  <a:schemeClr val="bg1">
                    <a:lumMod val="65000"/>
                  </a:schemeClr>
                </a:solidFill>
                <a:latin typeface="+mn-lt"/>
                <a:cs typeface="Tahoma" pitchFamily="34" charset="0"/>
              </a:endParaRPr>
            </a:p>
          </p:txBody>
        </p:sp>
        <p:cxnSp>
          <p:nvCxnSpPr>
            <p:cNvPr id="13" name="Straight Connector 12">
              <a:extLst>
                <a:ext uri="{FF2B5EF4-FFF2-40B4-BE49-F238E27FC236}">
                  <a16:creationId xmlns:a16="http://schemas.microsoft.com/office/drawing/2014/main" id="{CB8123E5-747E-EA43-A35F-8E0CFC5EB6CE}"/>
                </a:ext>
              </a:extLst>
            </p:cNvPr>
            <p:cNvCxnSpPr>
              <a:cxnSpLocks/>
            </p:cNvCxnSpPr>
            <p:nvPr userDrawn="1"/>
          </p:nvCxnSpPr>
          <p:spPr>
            <a:xfrm>
              <a:off x="7567805" y="4818039"/>
              <a:ext cx="0" cy="204212"/>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1" name="Text Box 12">
            <a:extLst>
              <a:ext uri="{FF2B5EF4-FFF2-40B4-BE49-F238E27FC236}">
                <a16:creationId xmlns:a16="http://schemas.microsoft.com/office/drawing/2014/main" id="{5677CEBE-0164-A349-A27E-5E307104CFC8}"/>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bg1">
                    <a:alpha val="40000"/>
                  </a:schemeClr>
                </a:solidFill>
                <a:effectLst/>
                <a:uLnTx/>
                <a:uFillTx/>
                <a:latin typeface="Helvetica" pitchFamily="2" charset="0"/>
                <a:ea typeface="+mn-ea"/>
                <a:cs typeface="Tahoma"/>
              </a:rPr>
              <a:t>© Tyler Technologies 2020</a:t>
            </a:r>
          </a:p>
        </p:txBody>
      </p:sp>
    </p:spTree>
    <p:extLst>
      <p:ext uri="{BB962C8B-B14F-4D97-AF65-F5344CB8AC3E}">
        <p14:creationId xmlns:p14="http://schemas.microsoft.com/office/powerpoint/2010/main" val="3642263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0">
          <p15:clr>
            <a:srgbClr val="FBAE40"/>
          </p15:clr>
        </p15:guide>
        <p15:guide id="2" pos="48">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4CE28D5-6F34-2E44-8A64-4769DF5F1EAF}"/>
              </a:ext>
            </a:extLst>
          </p:cNvPr>
          <p:cNvSpPr/>
          <p:nvPr userDrawn="1"/>
        </p:nvSpPr>
        <p:spPr bwMode="auto">
          <a:xfrm>
            <a:off x="0" y="914400"/>
            <a:ext cx="9144000" cy="4229099"/>
          </a:xfrm>
          <a:prstGeom prst="rect">
            <a:avLst/>
          </a:prstGeom>
          <a:solidFill>
            <a:schemeClr val="bg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sp>
        <p:nvSpPr>
          <p:cNvPr id="14" name="Rectangle 13">
            <a:extLst>
              <a:ext uri="{FF2B5EF4-FFF2-40B4-BE49-F238E27FC236}">
                <a16:creationId xmlns:a16="http://schemas.microsoft.com/office/drawing/2014/main" id="{D35933FB-05CB-424E-9FF1-7FD651A3BEC1}"/>
              </a:ext>
            </a:extLst>
          </p:cNvPr>
          <p:cNvSpPr/>
          <p:nvPr userDrawn="1"/>
        </p:nvSpPr>
        <p:spPr bwMode="auto">
          <a:xfrm>
            <a:off x="0" y="914399"/>
            <a:ext cx="1828800" cy="4229100"/>
          </a:xfrm>
          <a:prstGeom prst="rect">
            <a:avLst/>
          </a:prstGeom>
          <a:solidFill>
            <a:schemeClr val="tx1"/>
          </a:solidFill>
          <a:ln w="6350" cap="sq" algn="ctr">
            <a:noFill/>
            <a:miter lim="800000"/>
            <a:headEnd/>
            <a:tailEnd/>
          </a:ln>
          <a:effectLst/>
        </p:spPr>
        <p:txBody>
          <a:bodyPr wrap="none" rtlCol="0" anchor="ctr"/>
          <a:lstStyle/>
          <a:p>
            <a:pPr algn="ctr"/>
            <a:endParaRPr lang="en-US" dirty="0">
              <a:solidFill>
                <a:schemeClr val="accent1"/>
              </a:solidFill>
              <a:latin typeface="+mn-lt"/>
              <a:cs typeface="Tahoma" pitchFamily="34" charset="0"/>
            </a:endParaRPr>
          </a:p>
        </p:txBody>
      </p:sp>
      <p:pic>
        <p:nvPicPr>
          <p:cNvPr id="12" name="Picture 3">
            <a:extLst>
              <a:ext uri="{FF2B5EF4-FFF2-40B4-BE49-F238E27FC236}">
                <a16:creationId xmlns:a16="http://schemas.microsoft.com/office/drawing/2014/main" id="{B5F90769-2EE7-0E49-9B9E-3A7801B8475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9" name="Title 4">
            <a:extLst>
              <a:ext uri="{FF2B5EF4-FFF2-40B4-BE49-F238E27FC236}">
                <a16:creationId xmlns:a16="http://schemas.microsoft.com/office/drawing/2014/main" id="{50C0EA04-D2FF-3C4F-9FF2-8A5C3C3FF41E}"/>
              </a:ext>
            </a:extLst>
          </p:cNvPr>
          <p:cNvSpPr>
            <a:spLocks noGrp="1"/>
          </p:cNvSpPr>
          <p:nvPr>
            <p:ph type="title"/>
          </p:nvPr>
        </p:nvSpPr>
        <p:spPr>
          <a:xfrm>
            <a:off x="272902" y="188732"/>
            <a:ext cx="8598197" cy="536936"/>
          </a:xfrm>
          <a:prstGeom prst="rect">
            <a:avLst/>
          </a:prstGeom>
        </p:spPr>
        <p:txBody>
          <a:bodyPr vert="horz" anchor="ctr"/>
          <a:lstStyle>
            <a:lvl1pPr algn="l">
              <a:defRPr sz="2400" b="1" i="0">
                <a:solidFill>
                  <a:schemeClr val="bg1"/>
                </a:solidFill>
                <a:latin typeface="Helvetica" pitchFamily="2" charset="0"/>
                <a:cs typeface="Tahoma"/>
              </a:defRPr>
            </a:lvl1pPr>
          </a:lstStyle>
          <a:p>
            <a:r>
              <a:rPr lang="en-US" dirty="0"/>
              <a:t>Click to edit Master title style</a:t>
            </a:r>
          </a:p>
        </p:txBody>
      </p:sp>
      <p:sp>
        <p:nvSpPr>
          <p:cNvPr id="15" name="Text Placeholder 3">
            <a:extLst>
              <a:ext uri="{FF2B5EF4-FFF2-40B4-BE49-F238E27FC236}">
                <a16:creationId xmlns:a16="http://schemas.microsoft.com/office/drawing/2014/main" id="{E3B33CE6-4122-EE42-BCF6-213EF740CC47}"/>
              </a:ext>
            </a:extLst>
          </p:cNvPr>
          <p:cNvSpPr>
            <a:spLocks noGrp="1"/>
          </p:cNvSpPr>
          <p:nvPr>
            <p:ph type="body" sz="quarter" idx="10" hasCustomPrompt="1"/>
          </p:nvPr>
        </p:nvSpPr>
        <p:spPr>
          <a:xfrm>
            <a:off x="2124433" y="1237535"/>
            <a:ext cx="6706662" cy="3214898"/>
          </a:xfrm>
          <a:prstGeom prst="rect">
            <a:avLst/>
          </a:prstGeom>
        </p:spPr>
        <p:txBody>
          <a:bodyPr vert="horz" anchor="ctr">
            <a:normAutofit/>
          </a:bodyPr>
          <a:lstStyle>
            <a:lvl1pPr marL="285750" indent="-285750" algn="l">
              <a:lnSpc>
                <a:spcPct val="100000"/>
              </a:lnSpc>
              <a:spcBef>
                <a:spcPts val="0"/>
              </a:spcBef>
              <a:spcAft>
                <a:spcPts val="1200"/>
              </a:spcAft>
              <a:buClr>
                <a:schemeClr val="bg1">
                  <a:lumMod val="85000"/>
                </a:schemeClr>
              </a:buClr>
              <a:buSzPct val="125000"/>
              <a:buFontTx/>
              <a:buBlip>
                <a:blip r:embed="rId3">
                  <a:extLst>
                    <a:ext uri="{96DAC541-7B7A-43D3-8B79-37D633B846F1}">
                      <asvg:svgBlip xmlns:asvg="http://schemas.microsoft.com/office/drawing/2016/SVG/main" xmlns="" r:embed="rId4"/>
                    </a:ext>
                  </a:extLst>
                </a:blip>
              </a:buBlip>
              <a:defRPr sz="1800" b="0" i="0">
                <a:solidFill>
                  <a:schemeClr val="tx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600">
                <a:solidFill>
                  <a:schemeClr val="tx1"/>
                </a:solidFill>
                <a:latin typeface="+mn-lt"/>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Bullet list</a:t>
            </a:r>
          </a:p>
        </p:txBody>
      </p:sp>
      <p:sp>
        <p:nvSpPr>
          <p:cNvPr id="8" name="Text Box 12">
            <a:extLst>
              <a:ext uri="{FF2B5EF4-FFF2-40B4-BE49-F238E27FC236}">
                <a16:creationId xmlns:a16="http://schemas.microsoft.com/office/drawing/2014/main" id="{65CAEA32-A936-2348-BCA8-41F80A24D0D6}"/>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tx2">
                    <a:alpha val="15000"/>
                  </a:schemeClr>
                </a:solidFill>
                <a:effectLst/>
                <a:uLnTx/>
                <a:uFillTx/>
                <a:latin typeface="Helvetica" pitchFamily="2" charset="0"/>
                <a:ea typeface="+mn-ea"/>
                <a:cs typeface="Tahoma"/>
              </a:rPr>
              <a:t>© Tyler Technologies 2020</a:t>
            </a:r>
          </a:p>
        </p:txBody>
      </p:sp>
      <p:sp>
        <p:nvSpPr>
          <p:cNvPr id="10" name="Picture Placeholder 3">
            <a:extLst>
              <a:ext uri="{FF2B5EF4-FFF2-40B4-BE49-F238E27FC236}">
                <a16:creationId xmlns:a16="http://schemas.microsoft.com/office/drawing/2014/main" id="{C595EBA3-2B51-AF42-BEF9-90FEC2D017B7}"/>
              </a:ext>
            </a:extLst>
          </p:cNvPr>
          <p:cNvSpPr>
            <a:spLocks noGrp="1" noChangeAspect="1"/>
          </p:cNvSpPr>
          <p:nvPr>
            <p:ph type="pic" sz="quarter" idx="11" hasCustomPrompt="1"/>
          </p:nvPr>
        </p:nvSpPr>
        <p:spPr>
          <a:xfrm>
            <a:off x="347280" y="2293420"/>
            <a:ext cx="1103128" cy="1103128"/>
          </a:xfrm>
          <a:prstGeom prst="rect">
            <a:avLst/>
          </a:prstGeom>
          <a:noFill/>
        </p:spPr>
        <p:txBody>
          <a:bodyPr/>
          <a:lstStyle>
            <a:lvl1pPr marL="0" indent="0" algn="ctr">
              <a:buNone/>
              <a:defRPr sz="1600">
                <a:solidFill>
                  <a:schemeClr val="bg1"/>
                </a:solidFill>
              </a:defRPr>
            </a:lvl1pPr>
          </a:lstStyle>
          <a:p>
            <a:r>
              <a:rPr lang="en-US" dirty="0"/>
              <a:t>Add an ICON</a:t>
            </a:r>
          </a:p>
        </p:txBody>
      </p:sp>
    </p:spTree>
    <p:extLst>
      <p:ext uri="{BB962C8B-B14F-4D97-AF65-F5344CB8AC3E}">
        <p14:creationId xmlns:p14="http://schemas.microsoft.com/office/powerpoint/2010/main" val="3818255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Bar L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564956-3FF1-F64B-9654-6F4C64FD5D08}"/>
              </a:ext>
            </a:extLst>
          </p:cNvPr>
          <p:cNvSpPr/>
          <p:nvPr userDrawn="1"/>
        </p:nvSpPr>
        <p:spPr bwMode="auto">
          <a:xfrm flipV="1">
            <a:off x="0" y="3303270"/>
            <a:ext cx="9144000" cy="1840230"/>
          </a:xfrm>
          <a:prstGeom prst="rect">
            <a:avLst/>
          </a:prstGeom>
          <a:solidFill>
            <a:schemeClr val="bg1"/>
          </a:solidFill>
          <a:ln w="6350" cap="sq" algn="ctr">
            <a:noFill/>
            <a:miter lim="800000"/>
            <a:headEnd/>
            <a:tailEnd/>
          </a:ln>
          <a:effectLst/>
        </p:spPr>
        <p:txBody>
          <a:bodyPr wrap="none" rtlCol="0" anchor="ctr"/>
          <a:lstStyle/>
          <a:p>
            <a:pPr algn="ctr"/>
            <a:endParaRPr lang="en-US">
              <a:solidFill>
                <a:schemeClr val="tx1">
                  <a:lumMod val="75000"/>
                  <a:lumOff val="25000"/>
                </a:schemeClr>
              </a:solidFill>
              <a:latin typeface="+mn-lt"/>
              <a:cs typeface="Tahoma" pitchFamily="34" charset="0"/>
            </a:endParaRPr>
          </a:p>
        </p:txBody>
      </p:sp>
      <p:sp>
        <p:nvSpPr>
          <p:cNvPr id="6" name="Rectangle 5">
            <a:extLst>
              <a:ext uri="{FF2B5EF4-FFF2-40B4-BE49-F238E27FC236}">
                <a16:creationId xmlns:a16="http://schemas.microsoft.com/office/drawing/2014/main" id="{B86592FD-EDB9-244C-AD73-9974FE6C1C84}"/>
              </a:ext>
            </a:extLst>
          </p:cNvPr>
          <p:cNvSpPr/>
          <p:nvPr userDrawn="1"/>
        </p:nvSpPr>
        <p:spPr bwMode="auto">
          <a:xfrm flipV="1">
            <a:off x="0" y="0"/>
            <a:ext cx="9144000" cy="1840230"/>
          </a:xfrm>
          <a:prstGeom prst="rect">
            <a:avLst/>
          </a:prstGeom>
          <a:solidFill>
            <a:schemeClr val="bg1"/>
          </a:solidFill>
          <a:ln w="6350" cap="sq" algn="ctr">
            <a:noFill/>
            <a:miter lim="800000"/>
            <a:headEnd/>
            <a:tailEnd/>
          </a:ln>
          <a:effectLst/>
        </p:spPr>
        <p:txBody>
          <a:bodyPr wrap="none" rtlCol="0" anchor="ctr"/>
          <a:lstStyle/>
          <a:p>
            <a:pPr algn="ctr"/>
            <a:endParaRPr lang="en-US">
              <a:solidFill>
                <a:schemeClr val="tx1">
                  <a:lumMod val="75000"/>
                  <a:lumOff val="25000"/>
                </a:schemeClr>
              </a:solidFill>
              <a:latin typeface="+mn-lt"/>
              <a:cs typeface="Tahoma" pitchFamily="34" charset="0"/>
            </a:endParaRPr>
          </a:p>
        </p:txBody>
      </p:sp>
      <p:sp>
        <p:nvSpPr>
          <p:cNvPr id="5" name="Title 1"/>
          <p:cNvSpPr>
            <a:spLocks noGrp="1"/>
          </p:cNvSpPr>
          <p:nvPr>
            <p:ph type="ctrTitle" hasCustomPrompt="1"/>
          </p:nvPr>
        </p:nvSpPr>
        <p:spPr>
          <a:xfrm>
            <a:off x="293914" y="1946109"/>
            <a:ext cx="8556172" cy="1251283"/>
          </a:xfrm>
          <a:prstGeom prst="rect">
            <a:avLst/>
          </a:prstGeom>
        </p:spPr>
        <p:txBody>
          <a:bodyPr lIns="0" tIns="0" rIns="0" bIns="0" anchor="ctr" anchorCtr="0">
            <a:normAutofit/>
          </a:bodyPr>
          <a:lstStyle>
            <a:lvl1pPr marL="0" indent="0" algn="ctr" defTabSz="457200" rtl="0" eaLnBrk="1" latinLnBrk="0" hangingPunct="1">
              <a:spcBef>
                <a:spcPct val="0"/>
              </a:spcBef>
              <a:buNone/>
              <a:defRPr lang="en-US" sz="3000" b="1" i="0" kern="1200" dirty="0">
                <a:solidFill>
                  <a:schemeClr val="bg1"/>
                </a:solidFill>
                <a:latin typeface="Helvetica" pitchFamily="2" charset="0"/>
                <a:ea typeface="+mj-ea"/>
                <a:cs typeface="Tahoma" pitchFamily="34" charset="0"/>
              </a:defRPr>
            </a:lvl1pPr>
          </a:lstStyle>
          <a:p>
            <a:r>
              <a:rPr lang="en-US" dirty="0"/>
              <a:t>Title Goes Here</a:t>
            </a:r>
          </a:p>
        </p:txBody>
      </p:sp>
      <p:pic>
        <p:nvPicPr>
          <p:cNvPr id="7" name="Picture 3">
            <a:extLst>
              <a:ext uri="{FF2B5EF4-FFF2-40B4-BE49-F238E27FC236}">
                <a16:creationId xmlns:a16="http://schemas.microsoft.com/office/drawing/2014/main" id="{A18EB6E0-9DE9-844D-A914-F40203A22D5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9" name="Text Box 12">
            <a:extLst>
              <a:ext uri="{FF2B5EF4-FFF2-40B4-BE49-F238E27FC236}">
                <a16:creationId xmlns:a16="http://schemas.microsoft.com/office/drawing/2014/main" id="{AFCDBD28-4BD5-014D-ABE3-96355D5B0551}"/>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tx2">
                    <a:alpha val="15000"/>
                  </a:schemeClr>
                </a:solidFill>
                <a:effectLst/>
                <a:uLnTx/>
                <a:uFillTx/>
                <a:latin typeface="Helvetica" pitchFamily="2" charset="0"/>
                <a:ea typeface="+mn-ea"/>
                <a:cs typeface="Tahoma"/>
              </a:rPr>
              <a:t>© Tyler Technologies 2020</a:t>
            </a:r>
          </a:p>
        </p:txBody>
      </p:sp>
    </p:spTree>
    <p:extLst>
      <p:ext uri="{BB962C8B-B14F-4D97-AF65-F5344CB8AC3E}">
        <p14:creationId xmlns:p14="http://schemas.microsoft.com/office/powerpoint/2010/main" val="4074365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Bar Dar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564956-3FF1-F64B-9654-6F4C64FD5D08}"/>
              </a:ext>
            </a:extLst>
          </p:cNvPr>
          <p:cNvSpPr/>
          <p:nvPr userDrawn="1"/>
        </p:nvSpPr>
        <p:spPr bwMode="auto">
          <a:xfrm flipV="1">
            <a:off x="0" y="3303270"/>
            <a:ext cx="9144000" cy="1840230"/>
          </a:xfrm>
          <a:prstGeom prst="rect">
            <a:avLst/>
          </a:prstGeom>
          <a:solidFill>
            <a:schemeClr val="tx1"/>
          </a:solidFill>
          <a:ln w="6350" cap="sq" algn="ctr">
            <a:noFill/>
            <a:miter lim="800000"/>
            <a:headEnd/>
            <a:tailEnd/>
          </a:ln>
          <a:effectLst/>
        </p:spPr>
        <p:txBody>
          <a:bodyPr wrap="none" rtlCol="0" anchor="ctr"/>
          <a:lstStyle/>
          <a:p>
            <a:pPr algn="ctr"/>
            <a:endParaRPr lang="en-US">
              <a:solidFill>
                <a:schemeClr val="tx1">
                  <a:lumMod val="75000"/>
                  <a:lumOff val="25000"/>
                </a:schemeClr>
              </a:solidFill>
              <a:latin typeface="+mn-lt"/>
              <a:cs typeface="Tahoma" pitchFamily="34" charset="0"/>
            </a:endParaRPr>
          </a:p>
        </p:txBody>
      </p:sp>
      <p:sp>
        <p:nvSpPr>
          <p:cNvPr id="6" name="Rectangle 5">
            <a:extLst>
              <a:ext uri="{FF2B5EF4-FFF2-40B4-BE49-F238E27FC236}">
                <a16:creationId xmlns:a16="http://schemas.microsoft.com/office/drawing/2014/main" id="{B86592FD-EDB9-244C-AD73-9974FE6C1C84}"/>
              </a:ext>
            </a:extLst>
          </p:cNvPr>
          <p:cNvSpPr/>
          <p:nvPr userDrawn="1"/>
        </p:nvSpPr>
        <p:spPr bwMode="auto">
          <a:xfrm flipV="1">
            <a:off x="0" y="0"/>
            <a:ext cx="9144000" cy="1840230"/>
          </a:xfrm>
          <a:prstGeom prst="rect">
            <a:avLst/>
          </a:prstGeom>
          <a:solidFill>
            <a:schemeClr val="tx1"/>
          </a:solidFill>
          <a:ln w="6350" cap="sq" algn="ctr">
            <a:noFill/>
            <a:miter lim="800000"/>
            <a:headEnd/>
            <a:tailEnd/>
          </a:ln>
          <a:effectLst/>
        </p:spPr>
        <p:txBody>
          <a:bodyPr wrap="none" rtlCol="0" anchor="ctr"/>
          <a:lstStyle/>
          <a:p>
            <a:pPr algn="ctr"/>
            <a:endParaRPr lang="en-US">
              <a:solidFill>
                <a:schemeClr val="tx1">
                  <a:lumMod val="75000"/>
                  <a:lumOff val="25000"/>
                </a:schemeClr>
              </a:solidFill>
              <a:latin typeface="+mn-lt"/>
              <a:cs typeface="Tahoma" pitchFamily="34" charset="0"/>
            </a:endParaRPr>
          </a:p>
        </p:txBody>
      </p:sp>
      <p:sp>
        <p:nvSpPr>
          <p:cNvPr id="5" name="Title 1"/>
          <p:cNvSpPr>
            <a:spLocks noGrp="1"/>
          </p:cNvSpPr>
          <p:nvPr>
            <p:ph type="ctrTitle" hasCustomPrompt="1"/>
          </p:nvPr>
        </p:nvSpPr>
        <p:spPr>
          <a:xfrm>
            <a:off x="293914" y="1946109"/>
            <a:ext cx="8556172" cy="1251283"/>
          </a:xfrm>
          <a:prstGeom prst="rect">
            <a:avLst/>
          </a:prstGeom>
        </p:spPr>
        <p:txBody>
          <a:bodyPr lIns="0" tIns="0" rIns="0" bIns="0" anchor="ctr" anchorCtr="0">
            <a:normAutofit/>
          </a:bodyPr>
          <a:lstStyle>
            <a:lvl1pPr marL="0" indent="0" algn="ctr" defTabSz="457200" rtl="0" eaLnBrk="1" latinLnBrk="0" hangingPunct="1">
              <a:spcBef>
                <a:spcPct val="0"/>
              </a:spcBef>
              <a:buNone/>
              <a:defRPr lang="en-US" sz="3000" b="1" i="0" kern="1200" dirty="0">
                <a:solidFill>
                  <a:schemeClr val="bg1"/>
                </a:solidFill>
                <a:latin typeface="Helvetica" pitchFamily="2" charset="0"/>
                <a:ea typeface="+mj-ea"/>
                <a:cs typeface="Tahoma" pitchFamily="34" charset="0"/>
              </a:defRPr>
            </a:lvl1pPr>
          </a:lstStyle>
          <a:p>
            <a:r>
              <a:rPr lang="en-US"/>
              <a:t>Title Goes Here</a:t>
            </a:r>
          </a:p>
        </p:txBody>
      </p:sp>
      <p:pic>
        <p:nvPicPr>
          <p:cNvPr id="7" name="Picture 3">
            <a:extLst>
              <a:ext uri="{FF2B5EF4-FFF2-40B4-BE49-F238E27FC236}">
                <a16:creationId xmlns:a16="http://schemas.microsoft.com/office/drawing/2014/main" id="{A18EB6E0-9DE9-844D-A914-F40203A22D59}"/>
              </a:ext>
            </a:extLst>
          </p:cNvPr>
          <p:cNvPicPr>
            <a:picLocks noChangeAspect="1" noChangeArrowheads="1"/>
          </p:cNvPicPr>
          <p:nvPr userDrawn="1"/>
        </p:nvPicPr>
        <p:blipFill>
          <a:blip r:embed="rId2">
            <a:biLevel thresh="25000"/>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9" name="Text Box 12">
            <a:extLst>
              <a:ext uri="{FF2B5EF4-FFF2-40B4-BE49-F238E27FC236}">
                <a16:creationId xmlns:a16="http://schemas.microsoft.com/office/drawing/2014/main" id="{D288AF4D-27D9-9744-B1CD-00C4583285CF}"/>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bg2">
                    <a:alpha val="15000"/>
                  </a:schemeClr>
                </a:solidFill>
                <a:effectLst/>
                <a:uLnTx/>
                <a:uFillTx/>
                <a:latin typeface="Helvetica" pitchFamily="2" charset="0"/>
                <a:ea typeface="+mn-ea"/>
                <a:cs typeface="Tahoma"/>
              </a:rPr>
              <a:t>© Tyler Technologies 2020</a:t>
            </a:r>
          </a:p>
        </p:txBody>
      </p:sp>
    </p:spTree>
    <p:extLst>
      <p:ext uri="{BB962C8B-B14F-4D97-AF65-F5344CB8AC3E}">
        <p14:creationId xmlns:p14="http://schemas.microsoft.com/office/powerpoint/2010/main" val="2554847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Bar Pic L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564956-3FF1-F64B-9654-6F4C64FD5D08}"/>
              </a:ext>
            </a:extLst>
          </p:cNvPr>
          <p:cNvSpPr/>
          <p:nvPr userDrawn="1"/>
        </p:nvSpPr>
        <p:spPr bwMode="auto">
          <a:xfrm flipV="1">
            <a:off x="0" y="3303270"/>
            <a:ext cx="9144000" cy="1840230"/>
          </a:xfrm>
          <a:prstGeom prst="rect">
            <a:avLst/>
          </a:prstGeom>
          <a:solidFill>
            <a:schemeClr val="bg1"/>
          </a:solidFill>
          <a:ln w="6350" cap="sq" algn="ctr">
            <a:noFill/>
            <a:miter lim="800000"/>
            <a:headEnd/>
            <a:tailEnd/>
          </a:ln>
          <a:effectLst/>
        </p:spPr>
        <p:txBody>
          <a:bodyPr wrap="none" rtlCol="0" anchor="ctr"/>
          <a:lstStyle/>
          <a:p>
            <a:pPr algn="ctr"/>
            <a:endParaRPr lang="en-US">
              <a:solidFill>
                <a:schemeClr val="tx1">
                  <a:lumMod val="75000"/>
                  <a:lumOff val="25000"/>
                </a:schemeClr>
              </a:solidFill>
              <a:latin typeface="+mn-lt"/>
              <a:cs typeface="Tahoma" pitchFamily="34" charset="0"/>
            </a:endParaRPr>
          </a:p>
        </p:txBody>
      </p:sp>
      <p:sp>
        <p:nvSpPr>
          <p:cNvPr id="6" name="Rectangle 5">
            <a:extLst>
              <a:ext uri="{FF2B5EF4-FFF2-40B4-BE49-F238E27FC236}">
                <a16:creationId xmlns:a16="http://schemas.microsoft.com/office/drawing/2014/main" id="{B86592FD-EDB9-244C-AD73-9974FE6C1C84}"/>
              </a:ext>
            </a:extLst>
          </p:cNvPr>
          <p:cNvSpPr/>
          <p:nvPr userDrawn="1"/>
        </p:nvSpPr>
        <p:spPr bwMode="auto">
          <a:xfrm flipV="1">
            <a:off x="0" y="0"/>
            <a:ext cx="9144000" cy="1840230"/>
          </a:xfrm>
          <a:prstGeom prst="rect">
            <a:avLst/>
          </a:prstGeom>
          <a:solidFill>
            <a:schemeClr val="bg1"/>
          </a:solidFill>
          <a:ln w="6350" cap="sq" algn="ctr">
            <a:noFill/>
            <a:miter lim="800000"/>
            <a:headEnd/>
            <a:tailEnd/>
          </a:ln>
          <a:effectLst/>
        </p:spPr>
        <p:txBody>
          <a:bodyPr wrap="none" rtlCol="0" anchor="ctr"/>
          <a:lstStyle/>
          <a:p>
            <a:pPr algn="ctr"/>
            <a:endParaRPr lang="en-US">
              <a:solidFill>
                <a:schemeClr val="tx1">
                  <a:lumMod val="75000"/>
                  <a:lumOff val="25000"/>
                </a:schemeClr>
              </a:solidFill>
              <a:latin typeface="+mn-lt"/>
              <a:cs typeface="Tahoma" pitchFamily="34" charset="0"/>
            </a:endParaRPr>
          </a:p>
        </p:txBody>
      </p:sp>
      <p:sp>
        <p:nvSpPr>
          <p:cNvPr id="5" name="Title 1"/>
          <p:cNvSpPr>
            <a:spLocks noGrp="1"/>
          </p:cNvSpPr>
          <p:nvPr>
            <p:ph type="ctrTitle" hasCustomPrompt="1"/>
          </p:nvPr>
        </p:nvSpPr>
        <p:spPr>
          <a:xfrm>
            <a:off x="1732547" y="1946109"/>
            <a:ext cx="7117539" cy="1251283"/>
          </a:xfrm>
          <a:prstGeom prst="rect">
            <a:avLst/>
          </a:prstGeom>
        </p:spPr>
        <p:txBody>
          <a:bodyPr lIns="0" tIns="0" rIns="0" bIns="0" anchor="ctr" anchorCtr="0">
            <a:normAutofit/>
          </a:bodyPr>
          <a:lstStyle>
            <a:lvl1pPr marL="0" indent="0" algn="l" defTabSz="457200" rtl="0" eaLnBrk="1" latinLnBrk="0" hangingPunct="1">
              <a:spcBef>
                <a:spcPct val="0"/>
              </a:spcBef>
              <a:buNone/>
              <a:defRPr lang="en-US" sz="2400" b="1" i="0" kern="1200" dirty="0">
                <a:solidFill>
                  <a:schemeClr val="bg1"/>
                </a:solidFill>
                <a:latin typeface="+mn-lt"/>
                <a:ea typeface="+mj-ea"/>
                <a:cs typeface="Tahoma" pitchFamily="34" charset="0"/>
              </a:defRPr>
            </a:lvl1pPr>
          </a:lstStyle>
          <a:p>
            <a:r>
              <a:rPr lang="en-US" dirty="0"/>
              <a:t>Title Goes Here</a:t>
            </a:r>
          </a:p>
        </p:txBody>
      </p:sp>
      <p:pic>
        <p:nvPicPr>
          <p:cNvPr id="7" name="Picture 3">
            <a:extLst>
              <a:ext uri="{FF2B5EF4-FFF2-40B4-BE49-F238E27FC236}">
                <a16:creationId xmlns:a16="http://schemas.microsoft.com/office/drawing/2014/main" id="{A18EB6E0-9DE9-844D-A914-F40203A22D5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9" name="Text Box 12">
            <a:extLst>
              <a:ext uri="{FF2B5EF4-FFF2-40B4-BE49-F238E27FC236}">
                <a16:creationId xmlns:a16="http://schemas.microsoft.com/office/drawing/2014/main" id="{AFCDBD28-4BD5-014D-ABE3-96355D5B0551}"/>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tx2">
                    <a:alpha val="15000"/>
                  </a:schemeClr>
                </a:solidFill>
                <a:effectLst/>
                <a:uLnTx/>
                <a:uFillTx/>
                <a:latin typeface="Helvetica" pitchFamily="2" charset="0"/>
                <a:ea typeface="+mn-ea"/>
                <a:cs typeface="Tahoma"/>
              </a:rPr>
              <a:t>© Tyler Technologies 2020</a:t>
            </a:r>
          </a:p>
        </p:txBody>
      </p:sp>
      <p:sp>
        <p:nvSpPr>
          <p:cNvPr id="8" name="Picture Placeholder 3">
            <a:extLst>
              <a:ext uri="{FF2B5EF4-FFF2-40B4-BE49-F238E27FC236}">
                <a16:creationId xmlns:a16="http://schemas.microsoft.com/office/drawing/2014/main" id="{E98B422B-90F5-D245-B6A5-02D2E73826B3}"/>
              </a:ext>
            </a:extLst>
          </p:cNvPr>
          <p:cNvSpPr>
            <a:spLocks noGrp="1" noChangeAspect="1"/>
          </p:cNvSpPr>
          <p:nvPr>
            <p:ph type="pic" sz="quarter" idx="11" hasCustomPrompt="1"/>
          </p:nvPr>
        </p:nvSpPr>
        <p:spPr>
          <a:xfrm>
            <a:off x="0" y="1840230"/>
            <a:ext cx="1463040" cy="1463040"/>
          </a:xfrm>
          <a:prstGeom prst="rect">
            <a:avLst/>
          </a:prstGeom>
          <a:solidFill>
            <a:schemeClr val="tx1">
              <a:lumMod val="60000"/>
              <a:lumOff val="40000"/>
            </a:schemeClr>
          </a:solidFill>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000">
                <a:solidFill>
                  <a:schemeClr val="bg1"/>
                </a:solidFill>
              </a:defRPr>
            </a:lvl1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dirty="0"/>
              <a:t>Add a SQUARE photo </a:t>
            </a:r>
          </a:p>
          <a:p>
            <a:endParaRPr lang="en-US" dirty="0"/>
          </a:p>
        </p:txBody>
      </p:sp>
    </p:spTree>
    <p:extLst>
      <p:ext uri="{BB962C8B-B14F-4D97-AF65-F5344CB8AC3E}">
        <p14:creationId xmlns:p14="http://schemas.microsoft.com/office/powerpoint/2010/main" val="1261802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Bar Pic Dar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564956-3FF1-F64B-9654-6F4C64FD5D08}"/>
              </a:ext>
            </a:extLst>
          </p:cNvPr>
          <p:cNvSpPr/>
          <p:nvPr userDrawn="1"/>
        </p:nvSpPr>
        <p:spPr bwMode="auto">
          <a:xfrm flipV="1">
            <a:off x="0" y="3303270"/>
            <a:ext cx="9144000" cy="1840230"/>
          </a:xfrm>
          <a:prstGeom prst="rect">
            <a:avLst/>
          </a:prstGeom>
          <a:solidFill>
            <a:schemeClr val="tx1"/>
          </a:solidFill>
          <a:ln w="6350" cap="sq" algn="ctr">
            <a:noFill/>
            <a:miter lim="800000"/>
            <a:headEnd/>
            <a:tailEnd/>
          </a:ln>
          <a:effectLst/>
        </p:spPr>
        <p:txBody>
          <a:bodyPr wrap="none" rtlCol="0" anchor="ctr"/>
          <a:lstStyle/>
          <a:p>
            <a:pPr algn="ctr"/>
            <a:endParaRPr lang="en-US">
              <a:solidFill>
                <a:schemeClr val="tx1">
                  <a:lumMod val="75000"/>
                  <a:lumOff val="25000"/>
                </a:schemeClr>
              </a:solidFill>
              <a:latin typeface="+mn-lt"/>
              <a:cs typeface="Tahoma" pitchFamily="34" charset="0"/>
            </a:endParaRPr>
          </a:p>
        </p:txBody>
      </p:sp>
      <p:sp>
        <p:nvSpPr>
          <p:cNvPr id="6" name="Rectangle 5">
            <a:extLst>
              <a:ext uri="{FF2B5EF4-FFF2-40B4-BE49-F238E27FC236}">
                <a16:creationId xmlns:a16="http://schemas.microsoft.com/office/drawing/2014/main" id="{B86592FD-EDB9-244C-AD73-9974FE6C1C84}"/>
              </a:ext>
            </a:extLst>
          </p:cNvPr>
          <p:cNvSpPr/>
          <p:nvPr userDrawn="1"/>
        </p:nvSpPr>
        <p:spPr bwMode="auto">
          <a:xfrm flipV="1">
            <a:off x="0" y="0"/>
            <a:ext cx="9144000" cy="1840230"/>
          </a:xfrm>
          <a:prstGeom prst="rect">
            <a:avLst/>
          </a:prstGeom>
          <a:solidFill>
            <a:schemeClr val="tx1"/>
          </a:solidFill>
          <a:ln w="6350" cap="sq" algn="ctr">
            <a:noFill/>
            <a:miter lim="800000"/>
            <a:headEnd/>
            <a:tailEnd/>
          </a:ln>
          <a:effectLst/>
        </p:spPr>
        <p:txBody>
          <a:bodyPr wrap="none" rtlCol="0" anchor="ctr"/>
          <a:lstStyle/>
          <a:p>
            <a:pPr algn="ctr"/>
            <a:endParaRPr lang="en-US">
              <a:solidFill>
                <a:schemeClr val="tx1">
                  <a:lumMod val="75000"/>
                  <a:lumOff val="25000"/>
                </a:schemeClr>
              </a:solidFill>
              <a:latin typeface="+mn-lt"/>
              <a:cs typeface="Tahoma" pitchFamily="34" charset="0"/>
            </a:endParaRPr>
          </a:p>
        </p:txBody>
      </p:sp>
      <p:pic>
        <p:nvPicPr>
          <p:cNvPr id="7" name="Picture 3">
            <a:extLst>
              <a:ext uri="{FF2B5EF4-FFF2-40B4-BE49-F238E27FC236}">
                <a16:creationId xmlns:a16="http://schemas.microsoft.com/office/drawing/2014/main" id="{A18EB6E0-9DE9-844D-A914-F40203A22D59}"/>
              </a:ext>
            </a:extLst>
          </p:cNvPr>
          <p:cNvPicPr>
            <a:picLocks noChangeAspect="1" noChangeArrowheads="1"/>
          </p:cNvPicPr>
          <p:nvPr userDrawn="1"/>
        </p:nvPicPr>
        <p:blipFill>
          <a:blip r:embed="rId2">
            <a:biLevel thresh="25000"/>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9" name="Text Box 12">
            <a:extLst>
              <a:ext uri="{FF2B5EF4-FFF2-40B4-BE49-F238E27FC236}">
                <a16:creationId xmlns:a16="http://schemas.microsoft.com/office/drawing/2014/main" id="{D288AF4D-27D9-9744-B1CD-00C4583285CF}"/>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bg2">
                    <a:alpha val="15000"/>
                  </a:schemeClr>
                </a:solidFill>
                <a:effectLst/>
                <a:uLnTx/>
                <a:uFillTx/>
                <a:latin typeface="Helvetica" pitchFamily="2" charset="0"/>
                <a:ea typeface="+mn-ea"/>
                <a:cs typeface="Tahoma"/>
              </a:rPr>
              <a:t>© Tyler Technologies 2020</a:t>
            </a:r>
          </a:p>
        </p:txBody>
      </p:sp>
      <p:sp>
        <p:nvSpPr>
          <p:cNvPr id="8" name="Title 1">
            <a:extLst>
              <a:ext uri="{FF2B5EF4-FFF2-40B4-BE49-F238E27FC236}">
                <a16:creationId xmlns:a16="http://schemas.microsoft.com/office/drawing/2014/main" id="{5C3A4858-31B0-A741-A9A9-B79E764A8DD1}"/>
              </a:ext>
            </a:extLst>
          </p:cNvPr>
          <p:cNvSpPr>
            <a:spLocks noGrp="1"/>
          </p:cNvSpPr>
          <p:nvPr>
            <p:ph type="ctrTitle" hasCustomPrompt="1"/>
          </p:nvPr>
        </p:nvSpPr>
        <p:spPr>
          <a:xfrm>
            <a:off x="1732547" y="1946109"/>
            <a:ext cx="7117539" cy="1251283"/>
          </a:xfrm>
          <a:prstGeom prst="rect">
            <a:avLst/>
          </a:prstGeom>
        </p:spPr>
        <p:txBody>
          <a:bodyPr lIns="0" tIns="0" rIns="0" bIns="0" anchor="ctr" anchorCtr="0">
            <a:normAutofit/>
          </a:bodyPr>
          <a:lstStyle>
            <a:lvl1pPr marL="0" indent="0" algn="l" defTabSz="457200" rtl="0" eaLnBrk="1" latinLnBrk="0" hangingPunct="1">
              <a:spcBef>
                <a:spcPct val="0"/>
              </a:spcBef>
              <a:buNone/>
              <a:defRPr lang="en-US" sz="2400" b="1" i="0" kern="1200" dirty="0">
                <a:solidFill>
                  <a:schemeClr val="bg1"/>
                </a:solidFill>
                <a:latin typeface="+mn-lt"/>
                <a:ea typeface="+mj-ea"/>
                <a:cs typeface="Tahoma" pitchFamily="34" charset="0"/>
              </a:defRPr>
            </a:lvl1pPr>
          </a:lstStyle>
          <a:p>
            <a:r>
              <a:rPr lang="en-US" dirty="0"/>
              <a:t>Title Goes Here</a:t>
            </a:r>
          </a:p>
        </p:txBody>
      </p:sp>
      <p:sp>
        <p:nvSpPr>
          <p:cNvPr id="10" name="Picture Placeholder 3">
            <a:extLst>
              <a:ext uri="{FF2B5EF4-FFF2-40B4-BE49-F238E27FC236}">
                <a16:creationId xmlns:a16="http://schemas.microsoft.com/office/drawing/2014/main" id="{863FDDD5-9ACC-7044-BB87-C1F97326C925}"/>
              </a:ext>
            </a:extLst>
          </p:cNvPr>
          <p:cNvSpPr>
            <a:spLocks noGrp="1" noChangeAspect="1"/>
          </p:cNvSpPr>
          <p:nvPr>
            <p:ph type="pic" sz="quarter" idx="11" hasCustomPrompt="1"/>
          </p:nvPr>
        </p:nvSpPr>
        <p:spPr>
          <a:xfrm>
            <a:off x="0" y="1840230"/>
            <a:ext cx="1463040" cy="1463040"/>
          </a:xfrm>
          <a:prstGeom prst="rect">
            <a:avLst/>
          </a:prstGeom>
          <a:solidFill>
            <a:schemeClr val="tx1">
              <a:lumMod val="60000"/>
              <a:lumOff val="40000"/>
            </a:schemeClr>
          </a:solidFill>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000">
                <a:solidFill>
                  <a:schemeClr val="bg1"/>
                </a:solidFill>
              </a:defRPr>
            </a:lvl1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dirty="0"/>
              <a:t>Add a SQUARE photo </a:t>
            </a:r>
          </a:p>
          <a:p>
            <a:endParaRPr lang="en-US" dirty="0"/>
          </a:p>
        </p:txBody>
      </p:sp>
    </p:spTree>
    <p:extLst>
      <p:ext uri="{BB962C8B-B14F-4D97-AF65-F5344CB8AC3E}">
        <p14:creationId xmlns:p14="http://schemas.microsoft.com/office/powerpoint/2010/main" val="3318650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mage &amp; Content L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86592FD-EDB9-244C-AD73-9974FE6C1C84}"/>
              </a:ext>
            </a:extLst>
          </p:cNvPr>
          <p:cNvSpPr/>
          <p:nvPr userDrawn="1"/>
        </p:nvSpPr>
        <p:spPr bwMode="auto">
          <a:xfrm>
            <a:off x="0" y="1017270"/>
            <a:ext cx="9144000" cy="3108960"/>
          </a:xfrm>
          <a:prstGeom prst="rect">
            <a:avLst/>
          </a:prstGeom>
          <a:solidFill>
            <a:schemeClr val="bg1">
              <a:lumMod val="95000"/>
            </a:schemeClr>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sp>
        <p:nvSpPr>
          <p:cNvPr id="5" name="Title 1"/>
          <p:cNvSpPr>
            <a:spLocks noGrp="1"/>
          </p:cNvSpPr>
          <p:nvPr>
            <p:ph type="ctrTitle" hasCustomPrompt="1"/>
          </p:nvPr>
        </p:nvSpPr>
        <p:spPr>
          <a:xfrm>
            <a:off x="3355091" y="1292535"/>
            <a:ext cx="5596404" cy="996903"/>
          </a:xfrm>
          <a:prstGeom prst="rect">
            <a:avLst/>
          </a:prstGeom>
        </p:spPr>
        <p:txBody>
          <a:bodyPr lIns="0" tIns="0" rIns="0" bIns="0" anchor="b" anchorCtr="0">
            <a:normAutofit/>
          </a:bodyPr>
          <a:lstStyle>
            <a:lvl1pPr marL="0" indent="0" algn="l" defTabSz="457200" rtl="0" eaLnBrk="1" latinLnBrk="0" hangingPunct="1">
              <a:spcBef>
                <a:spcPct val="0"/>
              </a:spcBef>
              <a:buNone/>
              <a:defRPr lang="en-US" sz="2600" b="0" i="0" kern="1200" dirty="0">
                <a:solidFill>
                  <a:schemeClr val="tx1"/>
                </a:solidFill>
                <a:latin typeface="Helvetica" pitchFamily="2" charset="0"/>
                <a:ea typeface="+mj-ea"/>
                <a:cs typeface="Tahoma" pitchFamily="34" charset="0"/>
              </a:defRPr>
            </a:lvl1pPr>
          </a:lstStyle>
          <a:p>
            <a:r>
              <a:rPr lang="en-US" dirty="0"/>
              <a:t>Title</a:t>
            </a:r>
          </a:p>
        </p:txBody>
      </p:sp>
      <p:sp>
        <p:nvSpPr>
          <p:cNvPr id="4" name="Picture Placeholder 3">
            <a:extLst>
              <a:ext uri="{FF2B5EF4-FFF2-40B4-BE49-F238E27FC236}">
                <a16:creationId xmlns:a16="http://schemas.microsoft.com/office/drawing/2014/main" id="{09E923C5-9FB3-5D44-8B03-8BB81991E256}"/>
              </a:ext>
            </a:extLst>
          </p:cNvPr>
          <p:cNvSpPr>
            <a:spLocks noGrp="1"/>
          </p:cNvSpPr>
          <p:nvPr>
            <p:ph type="pic" sz="quarter" idx="10" hasCustomPrompt="1"/>
          </p:nvPr>
        </p:nvSpPr>
        <p:spPr>
          <a:xfrm>
            <a:off x="0" y="1017270"/>
            <a:ext cx="3107585" cy="3108960"/>
          </a:xfrm>
          <a:prstGeom prst="rect">
            <a:avLst/>
          </a:prstGeom>
          <a:solidFill>
            <a:schemeClr val="tx1"/>
          </a:solidFill>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600" b="0" i="0">
                <a:solidFill>
                  <a:schemeClr val="bg2"/>
                </a:solidFill>
                <a:latin typeface="Helvetica Light" panose="020B0403020202020204" pitchFamily="34" charset="0"/>
              </a:defRPr>
            </a:lvl1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dirty="0"/>
              <a:t>Add a SQUARE photo </a:t>
            </a:r>
          </a:p>
          <a:p>
            <a:endParaRPr lang="en-US" dirty="0"/>
          </a:p>
        </p:txBody>
      </p:sp>
      <p:sp>
        <p:nvSpPr>
          <p:cNvPr id="8" name="Text Placeholder 3">
            <a:extLst>
              <a:ext uri="{FF2B5EF4-FFF2-40B4-BE49-F238E27FC236}">
                <a16:creationId xmlns:a16="http://schemas.microsoft.com/office/drawing/2014/main" id="{33848F53-E28A-1645-9D16-B8B8341E68BA}"/>
              </a:ext>
            </a:extLst>
          </p:cNvPr>
          <p:cNvSpPr>
            <a:spLocks noGrp="1"/>
          </p:cNvSpPr>
          <p:nvPr>
            <p:ph type="body" sz="quarter" idx="11" hasCustomPrompt="1"/>
          </p:nvPr>
        </p:nvSpPr>
        <p:spPr>
          <a:xfrm>
            <a:off x="3355091" y="2505485"/>
            <a:ext cx="5596404" cy="1330870"/>
          </a:xfrm>
          <a:prstGeom prst="rect">
            <a:avLst/>
          </a:prstGeom>
        </p:spPr>
        <p:txBody>
          <a:bodyPr vert="horz" lIns="0" rIns="0" anchor="t">
            <a:normAutofit/>
          </a:bodyPr>
          <a:lstStyle>
            <a:lvl1pPr marL="0" indent="0" algn="l">
              <a:lnSpc>
                <a:spcPct val="100000"/>
              </a:lnSpc>
              <a:spcBef>
                <a:spcPts val="0"/>
              </a:spcBef>
              <a:spcAft>
                <a:spcPts val="1200"/>
              </a:spcAft>
              <a:buClr>
                <a:schemeClr val="bg1">
                  <a:lumMod val="85000"/>
                </a:schemeClr>
              </a:buClr>
              <a:buFontTx/>
              <a:buNone/>
              <a:defRPr sz="1400" b="0" i="0">
                <a:solidFill>
                  <a:schemeClr val="tx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200" b="0" i="0">
                <a:solidFill>
                  <a:schemeClr val="tx1">
                    <a:lumMod val="75000"/>
                    <a:lumOff val="25000"/>
                  </a:schemeClr>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Sentence or paragraph</a:t>
            </a:r>
          </a:p>
        </p:txBody>
      </p:sp>
      <p:sp>
        <p:nvSpPr>
          <p:cNvPr id="9" name="Rectangle 8">
            <a:extLst>
              <a:ext uri="{FF2B5EF4-FFF2-40B4-BE49-F238E27FC236}">
                <a16:creationId xmlns:a16="http://schemas.microsoft.com/office/drawing/2014/main" id="{B130D80C-106B-B34D-895E-9965010A0208}"/>
              </a:ext>
            </a:extLst>
          </p:cNvPr>
          <p:cNvSpPr/>
          <p:nvPr userDrawn="1"/>
        </p:nvSpPr>
        <p:spPr bwMode="auto">
          <a:xfrm>
            <a:off x="3355091" y="2379742"/>
            <a:ext cx="1746504" cy="56993"/>
          </a:xfrm>
          <a:prstGeom prst="rect">
            <a:avLst/>
          </a:prstGeom>
          <a:solidFill>
            <a:schemeClr val="tx1">
              <a:lumMod val="60000"/>
              <a:lumOff val="40000"/>
            </a:schemeClr>
          </a:solidFill>
          <a:ln w="6350" cap="sq" algn="ctr">
            <a:noFill/>
            <a:miter lim="800000"/>
            <a:headEnd/>
            <a:tailEnd/>
          </a:ln>
          <a:effectLst/>
        </p:spPr>
        <p:txBody>
          <a:bodyPr wrap="none" rtlCol="0" anchor="ctr"/>
          <a:lstStyle/>
          <a:p>
            <a:pPr algn="l"/>
            <a:endParaRPr lang="en-US" dirty="0">
              <a:solidFill>
                <a:schemeClr val="tx1"/>
              </a:solidFill>
              <a:latin typeface="+mn-lt"/>
              <a:cs typeface="Tahoma" pitchFamily="34" charset="0"/>
            </a:endParaRPr>
          </a:p>
        </p:txBody>
      </p:sp>
    </p:spTree>
    <p:extLst>
      <p:ext uri="{BB962C8B-B14F-4D97-AF65-F5344CB8AC3E}">
        <p14:creationId xmlns:p14="http://schemas.microsoft.com/office/powerpoint/2010/main" val="525765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mage &amp; Content Dar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CFADF6-9ED7-3147-877C-105D631CFCD1}"/>
              </a:ext>
            </a:extLst>
          </p:cNvPr>
          <p:cNvSpPr/>
          <p:nvPr userDrawn="1"/>
        </p:nvSpPr>
        <p:spPr bwMode="auto">
          <a:xfrm>
            <a:off x="0" y="1017270"/>
            <a:ext cx="9144000" cy="3108960"/>
          </a:xfrm>
          <a:prstGeom prst="rect">
            <a:avLst/>
          </a:prstGeom>
          <a:solidFill>
            <a:schemeClr val="tx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sp>
        <p:nvSpPr>
          <p:cNvPr id="11" name="Title 1">
            <a:extLst>
              <a:ext uri="{FF2B5EF4-FFF2-40B4-BE49-F238E27FC236}">
                <a16:creationId xmlns:a16="http://schemas.microsoft.com/office/drawing/2014/main" id="{CA621CE7-3166-DD4D-AEE5-A2B652E03DB7}"/>
              </a:ext>
            </a:extLst>
          </p:cNvPr>
          <p:cNvSpPr>
            <a:spLocks noGrp="1"/>
          </p:cNvSpPr>
          <p:nvPr>
            <p:ph type="ctrTitle" hasCustomPrompt="1"/>
          </p:nvPr>
        </p:nvSpPr>
        <p:spPr>
          <a:xfrm>
            <a:off x="3355091" y="1292535"/>
            <a:ext cx="5596404" cy="996903"/>
          </a:xfrm>
          <a:prstGeom prst="rect">
            <a:avLst/>
          </a:prstGeom>
        </p:spPr>
        <p:txBody>
          <a:bodyPr lIns="0" tIns="0" rIns="0" bIns="0" anchor="b" anchorCtr="0">
            <a:normAutofit/>
          </a:bodyPr>
          <a:lstStyle>
            <a:lvl1pPr marL="0" indent="0" algn="l" defTabSz="457200" rtl="0" eaLnBrk="1" latinLnBrk="0" hangingPunct="1">
              <a:spcBef>
                <a:spcPct val="0"/>
              </a:spcBef>
              <a:buNone/>
              <a:defRPr lang="en-US" sz="2600" b="0" i="0" kern="1200" dirty="0">
                <a:solidFill>
                  <a:schemeClr val="bg1"/>
                </a:solidFill>
                <a:latin typeface="Helvetica" pitchFamily="2" charset="0"/>
                <a:ea typeface="+mj-ea"/>
                <a:cs typeface="Tahoma" pitchFamily="34" charset="0"/>
              </a:defRPr>
            </a:lvl1pPr>
          </a:lstStyle>
          <a:p>
            <a:r>
              <a:rPr lang="en-US"/>
              <a:t>Title</a:t>
            </a:r>
          </a:p>
        </p:txBody>
      </p:sp>
      <p:sp>
        <p:nvSpPr>
          <p:cNvPr id="12" name="Picture Placeholder 3">
            <a:extLst>
              <a:ext uri="{FF2B5EF4-FFF2-40B4-BE49-F238E27FC236}">
                <a16:creationId xmlns:a16="http://schemas.microsoft.com/office/drawing/2014/main" id="{72E30402-39CE-4E4B-AFCC-BDE9163BDB7E}"/>
              </a:ext>
            </a:extLst>
          </p:cNvPr>
          <p:cNvSpPr>
            <a:spLocks noGrp="1"/>
          </p:cNvSpPr>
          <p:nvPr>
            <p:ph type="pic" sz="quarter" idx="10" hasCustomPrompt="1"/>
          </p:nvPr>
        </p:nvSpPr>
        <p:spPr>
          <a:xfrm>
            <a:off x="0" y="1017270"/>
            <a:ext cx="3107585" cy="3108960"/>
          </a:xfrm>
          <a:prstGeom prst="rect">
            <a:avLst/>
          </a:prstGeom>
          <a:solidFill>
            <a:schemeClr val="tx1">
              <a:lumMod val="60000"/>
              <a:lumOff val="40000"/>
            </a:schemeClr>
          </a:solidFill>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600" b="0" i="0">
                <a:solidFill>
                  <a:schemeClr val="bg2"/>
                </a:solidFill>
                <a:latin typeface="Helvetica Light" panose="020B0403020202020204" pitchFamily="34" charset="0"/>
              </a:defRPr>
            </a:lvl1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dirty="0"/>
              <a:t>Add a SQUARE photo </a:t>
            </a:r>
          </a:p>
          <a:p>
            <a:endParaRPr lang="en-US" dirty="0"/>
          </a:p>
        </p:txBody>
      </p:sp>
      <p:sp>
        <p:nvSpPr>
          <p:cNvPr id="13" name="Text Placeholder 3">
            <a:extLst>
              <a:ext uri="{FF2B5EF4-FFF2-40B4-BE49-F238E27FC236}">
                <a16:creationId xmlns:a16="http://schemas.microsoft.com/office/drawing/2014/main" id="{BC15219E-A846-2048-9271-D19DCE8AA677}"/>
              </a:ext>
            </a:extLst>
          </p:cNvPr>
          <p:cNvSpPr>
            <a:spLocks noGrp="1"/>
          </p:cNvSpPr>
          <p:nvPr>
            <p:ph type="body" sz="quarter" idx="11" hasCustomPrompt="1"/>
          </p:nvPr>
        </p:nvSpPr>
        <p:spPr>
          <a:xfrm>
            <a:off x="3355091" y="2505485"/>
            <a:ext cx="5596404" cy="1330870"/>
          </a:xfrm>
          <a:prstGeom prst="rect">
            <a:avLst/>
          </a:prstGeom>
        </p:spPr>
        <p:txBody>
          <a:bodyPr vert="horz" lIns="0" rIns="0" anchor="t">
            <a:normAutofit/>
          </a:bodyPr>
          <a:lstStyle>
            <a:lvl1pPr marL="0" indent="0" algn="l">
              <a:lnSpc>
                <a:spcPct val="100000"/>
              </a:lnSpc>
              <a:spcBef>
                <a:spcPts val="0"/>
              </a:spcBef>
              <a:spcAft>
                <a:spcPts val="1200"/>
              </a:spcAft>
              <a:buClr>
                <a:schemeClr val="tx1">
                  <a:lumMod val="60000"/>
                  <a:lumOff val="40000"/>
                </a:schemeClr>
              </a:buClr>
              <a:buFontTx/>
              <a:buNone/>
              <a:defRPr sz="1400" b="0" i="0">
                <a:solidFill>
                  <a:schemeClr val="bg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200" b="0" i="0">
                <a:solidFill>
                  <a:schemeClr val="tx1">
                    <a:lumMod val="75000"/>
                    <a:lumOff val="25000"/>
                  </a:schemeClr>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Sentence or paragraph</a:t>
            </a:r>
          </a:p>
        </p:txBody>
      </p:sp>
      <p:sp>
        <p:nvSpPr>
          <p:cNvPr id="14" name="Rectangle 13">
            <a:extLst>
              <a:ext uri="{FF2B5EF4-FFF2-40B4-BE49-F238E27FC236}">
                <a16:creationId xmlns:a16="http://schemas.microsoft.com/office/drawing/2014/main" id="{BA7FA594-27C4-BD4B-A441-D079024F7113}"/>
              </a:ext>
            </a:extLst>
          </p:cNvPr>
          <p:cNvSpPr/>
          <p:nvPr userDrawn="1"/>
        </p:nvSpPr>
        <p:spPr bwMode="auto">
          <a:xfrm>
            <a:off x="3355091" y="2379742"/>
            <a:ext cx="1746504" cy="56993"/>
          </a:xfrm>
          <a:prstGeom prst="rect">
            <a:avLst/>
          </a:prstGeom>
          <a:solidFill>
            <a:schemeClr val="bg1">
              <a:lumMod val="60000"/>
              <a:lumOff val="40000"/>
              <a:alpha val="47000"/>
            </a:schemeClr>
          </a:solidFill>
          <a:ln w="6350" cap="sq" algn="ctr">
            <a:noFill/>
            <a:miter lim="800000"/>
            <a:headEnd/>
            <a:tailEnd/>
          </a:ln>
          <a:effectLst/>
        </p:spPr>
        <p:txBody>
          <a:bodyPr wrap="none" rtlCol="0" anchor="ctr"/>
          <a:lstStyle/>
          <a:p>
            <a:pPr algn="l"/>
            <a:endParaRPr lang="en-US" dirty="0">
              <a:solidFill>
                <a:schemeClr val="bg1"/>
              </a:solidFill>
              <a:latin typeface="+mn-lt"/>
              <a:cs typeface="Tahoma" pitchFamily="34" charset="0"/>
            </a:endParaRPr>
          </a:p>
        </p:txBody>
      </p:sp>
    </p:spTree>
    <p:extLst>
      <p:ext uri="{BB962C8B-B14F-4D97-AF65-F5344CB8AC3E}">
        <p14:creationId xmlns:p14="http://schemas.microsoft.com/office/powerpoint/2010/main" val="2906565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 Image &amp; Content">
    <p:bg>
      <p:bgRef idx="1001">
        <a:schemeClr val="bg1"/>
      </p:bgRef>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E4F87D5-2C3D-8146-95A2-E6674DE995BD}"/>
              </a:ext>
            </a:extLst>
          </p:cNvPr>
          <p:cNvSpPr/>
          <p:nvPr userDrawn="1"/>
        </p:nvSpPr>
        <p:spPr bwMode="auto">
          <a:xfrm>
            <a:off x="9518" y="3493009"/>
            <a:ext cx="9143999" cy="1650492"/>
          </a:xfrm>
          <a:prstGeom prst="rect">
            <a:avLst/>
          </a:prstGeom>
          <a:solidFill>
            <a:schemeClr val="tx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sp>
        <p:nvSpPr>
          <p:cNvPr id="22" name="Rectangle 21">
            <a:extLst>
              <a:ext uri="{FF2B5EF4-FFF2-40B4-BE49-F238E27FC236}">
                <a16:creationId xmlns:a16="http://schemas.microsoft.com/office/drawing/2014/main" id="{199A18B5-5BD8-1E46-935F-ADEB8A2FB7AC}"/>
              </a:ext>
            </a:extLst>
          </p:cNvPr>
          <p:cNvSpPr/>
          <p:nvPr userDrawn="1"/>
        </p:nvSpPr>
        <p:spPr bwMode="auto">
          <a:xfrm flipV="1">
            <a:off x="-1" y="0"/>
            <a:ext cx="9143999" cy="3256765"/>
          </a:xfrm>
          <a:prstGeom prst="rect">
            <a:avLst/>
          </a:prstGeom>
          <a:solidFill>
            <a:schemeClr val="bg1"/>
          </a:solidFill>
          <a:ln w="6350" cap="sq" algn="ctr">
            <a:noFill/>
            <a:miter lim="800000"/>
            <a:headEnd/>
            <a:tailEnd/>
          </a:ln>
          <a:effectLst/>
        </p:spPr>
        <p:txBody>
          <a:bodyPr wrap="none" rtlCol="0" anchor="ctr"/>
          <a:lstStyle/>
          <a:p>
            <a:pPr algn="ctr"/>
            <a:endParaRPr lang="en-US">
              <a:solidFill>
                <a:schemeClr val="tx1">
                  <a:lumMod val="75000"/>
                  <a:lumOff val="25000"/>
                </a:schemeClr>
              </a:solidFill>
              <a:latin typeface="Tahoma" pitchFamily="34" charset="0"/>
              <a:cs typeface="Tahoma" pitchFamily="34" charset="0"/>
            </a:endParaRPr>
          </a:p>
        </p:txBody>
      </p:sp>
      <p:sp>
        <p:nvSpPr>
          <p:cNvPr id="16" name="Text Placeholder 15">
            <a:extLst>
              <a:ext uri="{FF2B5EF4-FFF2-40B4-BE49-F238E27FC236}">
                <a16:creationId xmlns:a16="http://schemas.microsoft.com/office/drawing/2014/main" id="{F0CA2ED0-E194-114F-9613-6D433200E83B}"/>
              </a:ext>
            </a:extLst>
          </p:cNvPr>
          <p:cNvSpPr>
            <a:spLocks noGrp="1"/>
          </p:cNvSpPr>
          <p:nvPr>
            <p:ph type="body" sz="quarter" idx="12"/>
          </p:nvPr>
        </p:nvSpPr>
        <p:spPr>
          <a:xfrm>
            <a:off x="834079" y="2148125"/>
            <a:ext cx="2123009" cy="273050"/>
          </a:xfrm>
          <a:prstGeom prst="rect">
            <a:avLst/>
          </a:prstGeom>
        </p:spPr>
        <p:txBody>
          <a:bodyPr>
            <a:noAutofit/>
          </a:bodyPr>
          <a:lstStyle>
            <a:lvl1pPr marL="0" indent="0" algn="ctr">
              <a:buNone/>
              <a:defRPr sz="1600" b="1" i="0">
                <a:solidFill>
                  <a:schemeClr val="tx1"/>
                </a:solidFill>
                <a:latin typeface="Helvetica" pitchFamily="2" charset="0"/>
              </a:defRPr>
            </a:lvl1pPr>
            <a:lvl2pPr marL="457200" indent="0">
              <a:buNone/>
              <a:defRPr sz="1400" b="1" i="0">
                <a:solidFill>
                  <a:schemeClr val="accent1"/>
                </a:solidFill>
                <a:latin typeface="Helvetica" pitchFamily="2" charset="0"/>
              </a:defRPr>
            </a:lvl2pPr>
            <a:lvl3pPr marL="914400" indent="0">
              <a:buNone/>
              <a:defRPr sz="1400" b="1" i="0">
                <a:solidFill>
                  <a:schemeClr val="accent1"/>
                </a:solidFill>
                <a:latin typeface="Helvetica" pitchFamily="2" charset="0"/>
              </a:defRPr>
            </a:lvl3pPr>
            <a:lvl4pPr marL="1371600" indent="0">
              <a:buNone/>
              <a:defRPr sz="1400" b="1" i="0">
                <a:solidFill>
                  <a:schemeClr val="accent1"/>
                </a:solidFill>
                <a:latin typeface="Helvetica" pitchFamily="2" charset="0"/>
              </a:defRPr>
            </a:lvl4pPr>
            <a:lvl5pPr marL="1828800" indent="0">
              <a:buNone/>
              <a:defRPr sz="1400" b="1" i="0">
                <a:solidFill>
                  <a:schemeClr val="accent1"/>
                </a:solidFill>
                <a:latin typeface="Helvetica" pitchFamily="2" charset="0"/>
              </a:defRPr>
            </a:lvl5pPr>
          </a:lstStyle>
          <a:p>
            <a:pPr lvl="0"/>
            <a:r>
              <a:rPr lang="en-US" dirty="0"/>
              <a:t>Click to edit</a:t>
            </a:r>
          </a:p>
        </p:txBody>
      </p:sp>
      <p:sp>
        <p:nvSpPr>
          <p:cNvPr id="17" name="Text Placeholder 15">
            <a:extLst>
              <a:ext uri="{FF2B5EF4-FFF2-40B4-BE49-F238E27FC236}">
                <a16:creationId xmlns:a16="http://schemas.microsoft.com/office/drawing/2014/main" id="{C8155D6F-12B6-A34A-815B-EB1DFCD2D595}"/>
              </a:ext>
            </a:extLst>
          </p:cNvPr>
          <p:cNvSpPr>
            <a:spLocks noGrp="1"/>
          </p:cNvSpPr>
          <p:nvPr>
            <p:ph type="body" sz="quarter" idx="13"/>
          </p:nvPr>
        </p:nvSpPr>
        <p:spPr>
          <a:xfrm>
            <a:off x="3497178" y="2148125"/>
            <a:ext cx="2123009" cy="273050"/>
          </a:xfrm>
          <a:prstGeom prst="rect">
            <a:avLst/>
          </a:prstGeom>
        </p:spPr>
        <p:txBody>
          <a:bodyPr>
            <a:noAutofit/>
          </a:bodyPr>
          <a:lstStyle>
            <a:lvl1pPr marL="0" indent="0" algn="ctr">
              <a:buNone/>
              <a:defRPr sz="1600" b="1" i="0">
                <a:solidFill>
                  <a:schemeClr val="tx1"/>
                </a:solidFill>
                <a:latin typeface="Helvetica" pitchFamily="2" charset="0"/>
              </a:defRPr>
            </a:lvl1pPr>
            <a:lvl2pPr marL="457200" indent="0">
              <a:buNone/>
              <a:defRPr sz="1400" b="1" i="0">
                <a:solidFill>
                  <a:schemeClr val="accent1"/>
                </a:solidFill>
                <a:latin typeface="Helvetica" pitchFamily="2" charset="0"/>
              </a:defRPr>
            </a:lvl2pPr>
            <a:lvl3pPr marL="914400" indent="0">
              <a:buNone/>
              <a:defRPr sz="1400" b="1" i="0">
                <a:solidFill>
                  <a:schemeClr val="accent1"/>
                </a:solidFill>
                <a:latin typeface="Helvetica" pitchFamily="2" charset="0"/>
              </a:defRPr>
            </a:lvl3pPr>
            <a:lvl4pPr marL="1371600" indent="0">
              <a:buNone/>
              <a:defRPr sz="1400" b="1" i="0">
                <a:solidFill>
                  <a:schemeClr val="accent1"/>
                </a:solidFill>
                <a:latin typeface="Helvetica" pitchFamily="2" charset="0"/>
              </a:defRPr>
            </a:lvl4pPr>
            <a:lvl5pPr marL="1828800" indent="0">
              <a:buNone/>
              <a:defRPr sz="1400" b="1" i="0">
                <a:solidFill>
                  <a:schemeClr val="accent1"/>
                </a:solidFill>
                <a:latin typeface="Helvetica" pitchFamily="2" charset="0"/>
              </a:defRPr>
            </a:lvl5pPr>
          </a:lstStyle>
          <a:p>
            <a:pPr lvl="0"/>
            <a:r>
              <a:rPr lang="en-US"/>
              <a:t>Click to edit</a:t>
            </a:r>
          </a:p>
        </p:txBody>
      </p:sp>
      <p:sp>
        <p:nvSpPr>
          <p:cNvPr id="18" name="Text Placeholder 15">
            <a:extLst>
              <a:ext uri="{FF2B5EF4-FFF2-40B4-BE49-F238E27FC236}">
                <a16:creationId xmlns:a16="http://schemas.microsoft.com/office/drawing/2014/main" id="{F65590CA-5B31-6F45-99C5-FE5C4F184081}"/>
              </a:ext>
            </a:extLst>
          </p:cNvPr>
          <p:cNvSpPr>
            <a:spLocks noGrp="1"/>
          </p:cNvSpPr>
          <p:nvPr>
            <p:ph type="body" sz="quarter" idx="14"/>
          </p:nvPr>
        </p:nvSpPr>
        <p:spPr>
          <a:xfrm>
            <a:off x="6186912" y="2148125"/>
            <a:ext cx="2123009" cy="273050"/>
          </a:xfrm>
          <a:prstGeom prst="rect">
            <a:avLst/>
          </a:prstGeom>
        </p:spPr>
        <p:txBody>
          <a:bodyPr>
            <a:noAutofit/>
          </a:bodyPr>
          <a:lstStyle>
            <a:lvl1pPr marL="0" indent="0" algn="ctr">
              <a:buNone/>
              <a:defRPr sz="1600" b="1" i="0">
                <a:solidFill>
                  <a:schemeClr val="tx1"/>
                </a:solidFill>
                <a:latin typeface="Helvetica" pitchFamily="2" charset="0"/>
              </a:defRPr>
            </a:lvl1pPr>
            <a:lvl2pPr marL="457200" indent="0">
              <a:buNone/>
              <a:defRPr sz="1400" b="1" i="0">
                <a:solidFill>
                  <a:schemeClr val="accent1"/>
                </a:solidFill>
                <a:latin typeface="Helvetica" pitchFamily="2" charset="0"/>
              </a:defRPr>
            </a:lvl2pPr>
            <a:lvl3pPr marL="914400" indent="0">
              <a:buNone/>
              <a:defRPr sz="1400" b="1" i="0">
                <a:solidFill>
                  <a:schemeClr val="accent1"/>
                </a:solidFill>
                <a:latin typeface="Helvetica" pitchFamily="2" charset="0"/>
              </a:defRPr>
            </a:lvl3pPr>
            <a:lvl4pPr marL="1371600" indent="0">
              <a:buNone/>
              <a:defRPr sz="1400" b="1" i="0">
                <a:solidFill>
                  <a:schemeClr val="accent1"/>
                </a:solidFill>
                <a:latin typeface="Helvetica" pitchFamily="2" charset="0"/>
              </a:defRPr>
            </a:lvl4pPr>
            <a:lvl5pPr marL="1828800" indent="0">
              <a:buNone/>
              <a:defRPr sz="1400" b="1" i="0">
                <a:solidFill>
                  <a:schemeClr val="accent1"/>
                </a:solidFill>
                <a:latin typeface="Helvetica" pitchFamily="2" charset="0"/>
              </a:defRPr>
            </a:lvl5pPr>
          </a:lstStyle>
          <a:p>
            <a:pPr lvl="0"/>
            <a:r>
              <a:rPr lang="en-US"/>
              <a:t>Click to edit</a:t>
            </a:r>
          </a:p>
        </p:txBody>
      </p:sp>
      <p:sp>
        <p:nvSpPr>
          <p:cNvPr id="19" name="Text Placeholder 15">
            <a:extLst>
              <a:ext uri="{FF2B5EF4-FFF2-40B4-BE49-F238E27FC236}">
                <a16:creationId xmlns:a16="http://schemas.microsoft.com/office/drawing/2014/main" id="{2F39018D-0CD9-184B-AEF0-C470786467CB}"/>
              </a:ext>
            </a:extLst>
          </p:cNvPr>
          <p:cNvSpPr>
            <a:spLocks noGrp="1"/>
          </p:cNvSpPr>
          <p:nvPr>
            <p:ph type="body" sz="quarter" idx="15"/>
          </p:nvPr>
        </p:nvSpPr>
        <p:spPr>
          <a:xfrm>
            <a:off x="834079" y="2489376"/>
            <a:ext cx="2123009" cy="579638"/>
          </a:xfrm>
          <a:prstGeom prst="rect">
            <a:avLst/>
          </a:prstGeom>
        </p:spPr>
        <p:txBody>
          <a:bodyPr>
            <a:normAutofit/>
          </a:bodyPr>
          <a:lstStyle>
            <a:lvl1pPr marL="0" indent="0" algn="ctr">
              <a:buNone/>
              <a:defRPr sz="1400" b="0" i="0">
                <a:solidFill>
                  <a:schemeClr val="tx1"/>
                </a:solidFill>
                <a:latin typeface="Helvetica Light" panose="020B0403020202020204" pitchFamily="34" charset="0"/>
              </a:defRPr>
            </a:lvl1pPr>
            <a:lvl2pPr marL="457200" indent="0">
              <a:buNone/>
              <a:defRPr sz="1400" b="1" i="0">
                <a:solidFill>
                  <a:schemeClr val="accent1"/>
                </a:solidFill>
                <a:latin typeface="Helvetica" pitchFamily="2" charset="0"/>
              </a:defRPr>
            </a:lvl2pPr>
            <a:lvl3pPr marL="914400" indent="0">
              <a:buNone/>
              <a:defRPr sz="1400" b="1" i="0">
                <a:solidFill>
                  <a:schemeClr val="accent1"/>
                </a:solidFill>
                <a:latin typeface="Helvetica" pitchFamily="2" charset="0"/>
              </a:defRPr>
            </a:lvl3pPr>
            <a:lvl4pPr marL="1371600" indent="0">
              <a:buNone/>
              <a:defRPr sz="1400" b="1" i="0">
                <a:solidFill>
                  <a:schemeClr val="accent1"/>
                </a:solidFill>
                <a:latin typeface="Helvetica" pitchFamily="2" charset="0"/>
              </a:defRPr>
            </a:lvl4pPr>
            <a:lvl5pPr marL="1828800" indent="0">
              <a:buNone/>
              <a:defRPr sz="1400" b="1" i="0">
                <a:solidFill>
                  <a:schemeClr val="accent1"/>
                </a:solidFill>
                <a:latin typeface="Helvetica" pitchFamily="2" charset="0"/>
              </a:defRPr>
            </a:lvl5pPr>
          </a:lstStyle>
          <a:p>
            <a:pPr lvl="0"/>
            <a:r>
              <a:rPr lang="en-US" dirty="0"/>
              <a:t>Click to edit</a:t>
            </a:r>
          </a:p>
        </p:txBody>
      </p:sp>
      <p:sp>
        <p:nvSpPr>
          <p:cNvPr id="20" name="Text Placeholder 15">
            <a:extLst>
              <a:ext uri="{FF2B5EF4-FFF2-40B4-BE49-F238E27FC236}">
                <a16:creationId xmlns:a16="http://schemas.microsoft.com/office/drawing/2014/main" id="{E664B788-A034-1947-9C59-46372B453501}"/>
              </a:ext>
            </a:extLst>
          </p:cNvPr>
          <p:cNvSpPr>
            <a:spLocks noGrp="1"/>
          </p:cNvSpPr>
          <p:nvPr>
            <p:ph type="body" sz="quarter" idx="16"/>
          </p:nvPr>
        </p:nvSpPr>
        <p:spPr>
          <a:xfrm>
            <a:off x="3497179" y="2489376"/>
            <a:ext cx="2123009" cy="579638"/>
          </a:xfrm>
          <a:prstGeom prst="rect">
            <a:avLst/>
          </a:prstGeom>
        </p:spPr>
        <p:txBody>
          <a:bodyPr>
            <a:normAutofit/>
          </a:bodyPr>
          <a:lstStyle>
            <a:lvl1pPr marL="0" indent="0" algn="ctr">
              <a:buNone/>
              <a:defRPr sz="1400" b="0" i="0">
                <a:solidFill>
                  <a:schemeClr val="tx1"/>
                </a:solidFill>
                <a:latin typeface="Helvetica Light" panose="020B0403020202020204" pitchFamily="34" charset="0"/>
              </a:defRPr>
            </a:lvl1pPr>
            <a:lvl2pPr marL="457200" indent="0">
              <a:buNone/>
              <a:defRPr sz="1400" b="1" i="0">
                <a:solidFill>
                  <a:schemeClr val="accent1"/>
                </a:solidFill>
                <a:latin typeface="Helvetica" pitchFamily="2" charset="0"/>
              </a:defRPr>
            </a:lvl2pPr>
            <a:lvl3pPr marL="914400" indent="0">
              <a:buNone/>
              <a:defRPr sz="1400" b="1" i="0">
                <a:solidFill>
                  <a:schemeClr val="accent1"/>
                </a:solidFill>
                <a:latin typeface="Helvetica" pitchFamily="2" charset="0"/>
              </a:defRPr>
            </a:lvl3pPr>
            <a:lvl4pPr marL="1371600" indent="0">
              <a:buNone/>
              <a:defRPr sz="1400" b="1" i="0">
                <a:solidFill>
                  <a:schemeClr val="accent1"/>
                </a:solidFill>
                <a:latin typeface="Helvetica" pitchFamily="2" charset="0"/>
              </a:defRPr>
            </a:lvl4pPr>
            <a:lvl5pPr marL="1828800" indent="0">
              <a:buNone/>
              <a:defRPr sz="1400" b="1" i="0">
                <a:solidFill>
                  <a:schemeClr val="accent1"/>
                </a:solidFill>
                <a:latin typeface="Helvetica" pitchFamily="2" charset="0"/>
              </a:defRPr>
            </a:lvl5pPr>
          </a:lstStyle>
          <a:p>
            <a:pPr lvl="0"/>
            <a:r>
              <a:rPr lang="en-US"/>
              <a:t>Click to edit</a:t>
            </a:r>
          </a:p>
        </p:txBody>
      </p:sp>
      <p:sp>
        <p:nvSpPr>
          <p:cNvPr id="21" name="Text Placeholder 15">
            <a:extLst>
              <a:ext uri="{FF2B5EF4-FFF2-40B4-BE49-F238E27FC236}">
                <a16:creationId xmlns:a16="http://schemas.microsoft.com/office/drawing/2014/main" id="{0B8C5D87-8369-0F4B-91CF-05CF86AAA2B1}"/>
              </a:ext>
            </a:extLst>
          </p:cNvPr>
          <p:cNvSpPr>
            <a:spLocks noGrp="1"/>
          </p:cNvSpPr>
          <p:nvPr>
            <p:ph type="body" sz="quarter" idx="17"/>
          </p:nvPr>
        </p:nvSpPr>
        <p:spPr>
          <a:xfrm>
            <a:off x="6186911" y="2489376"/>
            <a:ext cx="2123009" cy="579638"/>
          </a:xfrm>
          <a:prstGeom prst="rect">
            <a:avLst/>
          </a:prstGeom>
        </p:spPr>
        <p:txBody>
          <a:bodyPr>
            <a:normAutofit/>
          </a:bodyPr>
          <a:lstStyle>
            <a:lvl1pPr marL="0" indent="0" algn="ctr">
              <a:buNone/>
              <a:defRPr sz="1400" b="0" i="0">
                <a:solidFill>
                  <a:schemeClr val="tx1"/>
                </a:solidFill>
                <a:latin typeface="Helvetica Light" panose="020B0403020202020204" pitchFamily="34" charset="0"/>
              </a:defRPr>
            </a:lvl1pPr>
            <a:lvl2pPr marL="457200" indent="0">
              <a:buNone/>
              <a:defRPr sz="1400" b="1" i="0">
                <a:solidFill>
                  <a:schemeClr val="accent1"/>
                </a:solidFill>
                <a:latin typeface="Helvetica" pitchFamily="2" charset="0"/>
              </a:defRPr>
            </a:lvl2pPr>
            <a:lvl3pPr marL="914400" indent="0">
              <a:buNone/>
              <a:defRPr sz="1400" b="1" i="0">
                <a:solidFill>
                  <a:schemeClr val="accent1"/>
                </a:solidFill>
                <a:latin typeface="Helvetica" pitchFamily="2" charset="0"/>
              </a:defRPr>
            </a:lvl3pPr>
            <a:lvl4pPr marL="1371600" indent="0">
              <a:buNone/>
              <a:defRPr sz="1400" b="1" i="0">
                <a:solidFill>
                  <a:schemeClr val="accent1"/>
                </a:solidFill>
                <a:latin typeface="Helvetica" pitchFamily="2" charset="0"/>
              </a:defRPr>
            </a:lvl4pPr>
            <a:lvl5pPr marL="1828800" indent="0">
              <a:buNone/>
              <a:defRPr sz="1400" b="1" i="0">
                <a:solidFill>
                  <a:schemeClr val="accent1"/>
                </a:solidFill>
                <a:latin typeface="Helvetica" pitchFamily="2" charset="0"/>
              </a:defRPr>
            </a:lvl5pPr>
          </a:lstStyle>
          <a:p>
            <a:pPr lvl="0"/>
            <a:r>
              <a:rPr lang="en-US"/>
              <a:t>Click to edit</a:t>
            </a:r>
          </a:p>
        </p:txBody>
      </p:sp>
      <p:sp>
        <p:nvSpPr>
          <p:cNvPr id="23" name="Title 4">
            <a:extLst>
              <a:ext uri="{FF2B5EF4-FFF2-40B4-BE49-F238E27FC236}">
                <a16:creationId xmlns:a16="http://schemas.microsoft.com/office/drawing/2014/main" id="{35C907EE-0710-6142-9D40-60ECEF7E74A9}"/>
              </a:ext>
            </a:extLst>
          </p:cNvPr>
          <p:cNvSpPr>
            <a:spLocks noGrp="1"/>
          </p:cNvSpPr>
          <p:nvPr>
            <p:ph type="title"/>
          </p:nvPr>
        </p:nvSpPr>
        <p:spPr>
          <a:xfrm>
            <a:off x="519715" y="3694176"/>
            <a:ext cx="8104571" cy="845287"/>
          </a:xfrm>
          <a:prstGeom prst="rect">
            <a:avLst/>
          </a:prstGeom>
        </p:spPr>
        <p:txBody>
          <a:bodyPr vert="horz" anchor="ctr">
            <a:normAutofit/>
          </a:bodyPr>
          <a:lstStyle>
            <a:lvl1pPr algn="ctr">
              <a:defRPr sz="2000" b="1" i="0">
                <a:solidFill>
                  <a:schemeClr val="bg1"/>
                </a:solidFill>
                <a:latin typeface="Helvetica" pitchFamily="2" charset="0"/>
                <a:cs typeface="Tahoma"/>
              </a:defRPr>
            </a:lvl1pPr>
          </a:lstStyle>
          <a:p>
            <a:r>
              <a:rPr lang="en-US" dirty="0"/>
              <a:t>Click to edit Master title style</a:t>
            </a:r>
          </a:p>
        </p:txBody>
      </p:sp>
      <p:pic>
        <p:nvPicPr>
          <p:cNvPr id="32" name="Picture 3">
            <a:extLst>
              <a:ext uri="{FF2B5EF4-FFF2-40B4-BE49-F238E27FC236}">
                <a16:creationId xmlns:a16="http://schemas.microsoft.com/office/drawing/2014/main" id="{11C2ACF2-2C9B-E449-8C9F-1B09BE30C33B}"/>
              </a:ext>
            </a:extLst>
          </p:cNvPr>
          <p:cNvPicPr>
            <a:picLocks noChangeAspect="1" noChangeArrowheads="1"/>
          </p:cNvPicPr>
          <p:nvPr userDrawn="1"/>
        </p:nvPicPr>
        <p:blipFill>
          <a:blip r:embed="rId2">
            <a:biLevel thresh="25000"/>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34" name="Picture Placeholder 2">
            <a:extLst>
              <a:ext uri="{FF2B5EF4-FFF2-40B4-BE49-F238E27FC236}">
                <a16:creationId xmlns:a16="http://schemas.microsoft.com/office/drawing/2014/main" id="{F13AA8E0-61F6-864C-BF15-12BFB8FFC0E2}"/>
              </a:ext>
            </a:extLst>
          </p:cNvPr>
          <p:cNvSpPr>
            <a:spLocks noGrp="1" noChangeAspect="1"/>
          </p:cNvSpPr>
          <p:nvPr>
            <p:ph type="pic" sz="quarter" idx="18" hasCustomPrompt="1"/>
          </p:nvPr>
        </p:nvSpPr>
        <p:spPr>
          <a:xfrm>
            <a:off x="1164844" y="527663"/>
            <a:ext cx="1461367" cy="1463040"/>
          </a:xfrm>
          <a:prstGeom prst="ellipse">
            <a:avLst/>
          </a:prstGeom>
          <a:ln w="25400">
            <a:solidFill>
              <a:schemeClr val="bg1">
                <a:lumMod val="95000"/>
              </a:schemeClr>
            </a:solidFill>
          </a:ln>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800" b="0" i="0">
                <a:solidFill>
                  <a:schemeClr val="tx1"/>
                </a:solidFill>
                <a:latin typeface="Helvetica Light" panose="020B0403020202020204" pitchFamily="34" charset="0"/>
              </a:defRPr>
            </a:lvl1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dirty="0"/>
              <a:t>Add a SQUARE photo </a:t>
            </a:r>
          </a:p>
          <a:p>
            <a:endParaRPr lang="en-US" dirty="0"/>
          </a:p>
        </p:txBody>
      </p:sp>
      <p:sp>
        <p:nvSpPr>
          <p:cNvPr id="35" name="Picture Placeholder 2">
            <a:extLst>
              <a:ext uri="{FF2B5EF4-FFF2-40B4-BE49-F238E27FC236}">
                <a16:creationId xmlns:a16="http://schemas.microsoft.com/office/drawing/2014/main" id="{073A87E6-1BCB-234E-8944-51CA454A6178}"/>
              </a:ext>
            </a:extLst>
          </p:cNvPr>
          <p:cNvSpPr>
            <a:spLocks noGrp="1" noChangeAspect="1"/>
          </p:cNvSpPr>
          <p:nvPr>
            <p:ph type="pic" sz="quarter" idx="19" hasCustomPrompt="1"/>
          </p:nvPr>
        </p:nvSpPr>
        <p:spPr>
          <a:xfrm>
            <a:off x="3827998" y="527663"/>
            <a:ext cx="1461367" cy="1463040"/>
          </a:xfrm>
          <a:prstGeom prst="ellipse">
            <a:avLst/>
          </a:prstGeom>
          <a:ln w="25400">
            <a:solidFill>
              <a:schemeClr val="bg1">
                <a:lumMod val="95000"/>
              </a:schemeClr>
            </a:solidFill>
          </a:ln>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800" b="0" i="0">
                <a:solidFill>
                  <a:schemeClr val="tx1"/>
                </a:solidFill>
                <a:latin typeface="Helvetica Light" panose="020B0403020202020204" pitchFamily="34" charset="0"/>
              </a:defRPr>
            </a:lvl1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dirty="0"/>
              <a:t>Add a SQUARE photo </a:t>
            </a:r>
          </a:p>
          <a:p>
            <a:endParaRPr lang="en-US" dirty="0"/>
          </a:p>
        </p:txBody>
      </p:sp>
      <p:sp>
        <p:nvSpPr>
          <p:cNvPr id="36" name="Picture Placeholder 2">
            <a:extLst>
              <a:ext uri="{FF2B5EF4-FFF2-40B4-BE49-F238E27FC236}">
                <a16:creationId xmlns:a16="http://schemas.microsoft.com/office/drawing/2014/main" id="{C8EEE9E9-F89E-7C4E-B1EF-872262B797D8}"/>
              </a:ext>
            </a:extLst>
          </p:cNvPr>
          <p:cNvSpPr>
            <a:spLocks noGrp="1" noChangeAspect="1"/>
          </p:cNvSpPr>
          <p:nvPr>
            <p:ph type="pic" sz="quarter" idx="20" hasCustomPrompt="1"/>
          </p:nvPr>
        </p:nvSpPr>
        <p:spPr>
          <a:xfrm>
            <a:off x="6517734" y="527663"/>
            <a:ext cx="1461367" cy="1463040"/>
          </a:xfrm>
          <a:prstGeom prst="ellipse">
            <a:avLst/>
          </a:prstGeom>
          <a:ln w="25400">
            <a:solidFill>
              <a:schemeClr val="bg1">
                <a:lumMod val="95000"/>
              </a:schemeClr>
            </a:solidFill>
          </a:ln>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800" b="0" i="0">
                <a:solidFill>
                  <a:schemeClr val="tx1"/>
                </a:solidFill>
                <a:latin typeface="Helvetica Light" panose="020B0403020202020204" pitchFamily="34" charset="0"/>
              </a:defRPr>
            </a:lvl1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dirty="0"/>
              <a:t>Add a SQUARE photo </a:t>
            </a:r>
          </a:p>
          <a:p>
            <a:endParaRPr lang="en-US" dirty="0"/>
          </a:p>
        </p:txBody>
      </p:sp>
      <p:sp>
        <p:nvSpPr>
          <p:cNvPr id="25" name="Text Box 12">
            <a:extLst>
              <a:ext uri="{FF2B5EF4-FFF2-40B4-BE49-F238E27FC236}">
                <a16:creationId xmlns:a16="http://schemas.microsoft.com/office/drawing/2014/main" id="{06658A1D-B0A1-864A-9EF8-AAF912A4359E}"/>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bg2">
                    <a:alpha val="15000"/>
                  </a:schemeClr>
                </a:solidFill>
                <a:effectLst/>
                <a:uLnTx/>
                <a:uFillTx/>
                <a:latin typeface="Helvetica" pitchFamily="2" charset="0"/>
                <a:ea typeface="+mn-ea"/>
                <a:cs typeface="Tahoma"/>
              </a:rPr>
              <a:t>© Tyler Technologies 2020</a:t>
            </a:r>
          </a:p>
        </p:txBody>
      </p:sp>
    </p:spTree>
    <p:extLst>
      <p:ext uri="{BB962C8B-B14F-4D97-AF65-F5344CB8AC3E}">
        <p14:creationId xmlns:p14="http://schemas.microsoft.com/office/powerpoint/2010/main" val="30406966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 Icon &amp; Content">
    <p:bg>
      <p:bgRef idx="1001">
        <a:schemeClr val="bg1"/>
      </p:bgRef>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E4F87D5-2C3D-8146-95A2-E6674DE995BD}"/>
              </a:ext>
            </a:extLst>
          </p:cNvPr>
          <p:cNvSpPr/>
          <p:nvPr userDrawn="1"/>
        </p:nvSpPr>
        <p:spPr bwMode="auto">
          <a:xfrm>
            <a:off x="9518" y="3785371"/>
            <a:ext cx="9143999" cy="1358129"/>
          </a:xfrm>
          <a:prstGeom prst="rect">
            <a:avLst/>
          </a:prstGeom>
          <a:solidFill>
            <a:schemeClr val="tx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sp>
        <p:nvSpPr>
          <p:cNvPr id="22" name="Rectangle 21">
            <a:extLst>
              <a:ext uri="{FF2B5EF4-FFF2-40B4-BE49-F238E27FC236}">
                <a16:creationId xmlns:a16="http://schemas.microsoft.com/office/drawing/2014/main" id="{199A18B5-5BD8-1E46-935F-ADEB8A2FB7AC}"/>
              </a:ext>
            </a:extLst>
          </p:cNvPr>
          <p:cNvSpPr/>
          <p:nvPr userDrawn="1"/>
        </p:nvSpPr>
        <p:spPr bwMode="auto">
          <a:xfrm flipV="1">
            <a:off x="-1" y="0"/>
            <a:ext cx="9143999" cy="3256765"/>
          </a:xfrm>
          <a:prstGeom prst="rect">
            <a:avLst/>
          </a:prstGeom>
          <a:solidFill>
            <a:schemeClr val="bg1"/>
          </a:solidFill>
          <a:ln w="6350" cap="sq" algn="ctr">
            <a:noFill/>
            <a:miter lim="800000"/>
            <a:headEnd/>
            <a:tailEnd/>
          </a:ln>
          <a:effectLst/>
        </p:spPr>
        <p:txBody>
          <a:bodyPr wrap="none" rtlCol="0" anchor="ctr"/>
          <a:lstStyle/>
          <a:p>
            <a:pPr algn="ctr"/>
            <a:endParaRPr lang="en-US">
              <a:solidFill>
                <a:schemeClr val="tx1">
                  <a:lumMod val="75000"/>
                  <a:lumOff val="25000"/>
                </a:schemeClr>
              </a:solidFill>
              <a:latin typeface="Tahoma" pitchFamily="34" charset="0"/>
              <a:cs typeface="Tahoma" pitchFamily="34" charset="0"/>
            </a:endParaRPr>
          </a:p>
        </p:txBody>
      </p:sp>
      <p:sp>
        <p:nvSpPr>
          <p:cNvPr id="11" name="Text Placeholder 3">
            <a:extLst>
              <a:ext uri="{FF2B5EF4-FFF2-40B4-BE49-F238E27FC236}">
                <a16:creationId xmlns:a16="http://schemas.microsoft.com/office/drawing/2014/main" id="{A32AE618-9E81-F043-8E8F-0A7DE124BF1A}"/>
              </a:ext>
            </a:extLst>
          </p:cNvPr>
          <p:cNvSpPr>
            <a:spLocks noGrp="1"/>
          </p:cNvSpPr>
          <p:nvPr>
            <p:ph type="body" sz="quarter" idx="11"/>
          </p:nvPr>
        </p:nvSpPr>
        <p:spPr>
          <a:xfrm>
            <a:off x="331941" y="3908023"/>
            <a:ext cx="8499154" cy="663977"/>
          </a:xfrm>
          <a:prstGeom prst="rect">
            <a:avLst/>
          </a:prstGeom>
        </p:spPr>
        <p:txBody>
          <a:bodyPr vert="horz" anchor="t">
            <a:normAutofit/>
          </a:bodyPr>
          <a:lstStyle>
            <a:lvl1pPr marL="0" indent="0" algn="l">
              <a:lnSpc>
                <a:spcPct val="100000"/>
              </a:lnSpc>
              <a:spcBef>
                <a:spcPts val="0"/>
              </a:spcBef>
              <a:spcAft>
                <a:spcPts val="1200"/>
              </a:spcAft>
              <a:buClr>
                <a:srgbClr val="8F9B49"/>
              </a:buClr>
              <a:buFont typeface="Arial" charset="0"/>
              <a:buNone/>
              <a:defRPr sz="1400" b="0" i="0">
                <a:solidFill>
                  <a:schemeClr val="bg1"/>
                </a:solidFill>
                <a:latin typeface="Helvetica Light" panose="020B0403020202020204" pitchFamily="34" charset="0"/>
                <a:cs typeface="Tahoma"/>
              </a:defRPr>
            </a:lvl1pPr>
            <a:lvl2pPr marL="457200" indent="-182880" algn="l">
              <a:lnSpc>
                <a:spcPct val="100000"/>
              </a:lnSpc>
              <a:spcBef>
                <a:spcPts val="0"/>
              </a:spcBef>
              <a:spcAft>
                <a:spcPts val="1200"/>
              </a:spcAft>
              <a:buClr>
                <a:schemeClr val="tx1">
                  <a:lumMod val="75000"/>
                  <a:lumOff val="25000"/>
                </a:schemeClr>
              </a:buClr>
              <a:buFont typeface="Arial" charset="0"/>
              <a:buChar char="•"/>
              <a:defRPr sz="1200" b="0" i="0">
                <a:solidFill>
                  <a:schemeClr val="tx1">
                    <a:lumMod val="75000"/>
                    <a:lumOff val="25000"/>
                  </a:schemeClr>
                </a:solidFill>
                <a:latin typeface="Helvetica Light" panose="020B0403020202020204" pitchFamily="34" charset="0"/>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Click to edit Master text styles</a:t>
            </a:r>
          </a:p>
        </p:txBody>
      </p:sp>
      <p:sp>
        <p:nvSpPr>
          <p:cNvPr id="16" name="Text Placeholder 15">
            <a:extLst>
              <a:ext uri="{FF2B5EF4-FFF2-40B4-BE49-F238E27FC236}">
                <a16:creationId xmlns:a16="http://schemas.microsoft.com/office/drawing/2014/main" id="{F0CA2ED0-E194-114F-9613-6D433200E83B}"/>
              </a:ext>
            </a:extLst>
          </p:cNvPr>
          <p:cNvSpPr>
            <a:spLocks noGrp="1"/>
          </p:cNvSpPr>
          <p:nvPr>
            <p:ph type="body" sz="quarter" idx="12"/>
          </p:nvPr>
        </p:nvSpPr>
        <p:spPr>
          <a:xfrm>
            <a:off x="834079" y="2148125"/>
            <a:ext cx="2123009" cy="273050"/>
          </a:xfrm>
          <a:prstGeom prst="rect">
            <a:avLst/>
          </a:prstGeom>
        </p:spPr>
        <p:txBody>
          <a:bodyPr>
            <a:noAutofit/>
          </a:bodyPr>
          <a:lstStyle>
            <a:lvl1pPr marL="0" indent="0" algn="ctr">
              <a:buNone/>
              <a:defRPr sz="1600" b="1" i="0">
                <a:solidFill>
                  <a:schemeClr val="tx1"/>
                </a:solidFill>
                <a:latin typeface="Helvetica" pitchFamily="2" charset="0"/>
              </a:defRPr>
            </a:lvl1pPr>
            <a:lvl2pPr marL="457200" indent="0">
              <a:buNone/>
              <a:defRPr sz="1400" b="1" i="0">
                <a:solidFill>
                  <a:schemeClr val="accent1"/>
                </a:solidFill>
                <a:latin typeface="Helvetica" pitchFamily="2" charset="0"/>
              </a:defRPr>
            </a:lvl2pPr>
            <a:lvl3pPr marL="914400" indent="0">
              <a:buNone/>
              <a:defRPr sz="1400" b="1" i="0">
                <a:solidFill>
                  <a:schemeClr val="accent1"/>
                </a:solidFill>
                <a:latin typeface="Helvetica" pitchFamily="2" charset="0"/>
              </a:defRPr>
            </a:lvl3pPr>
            <a:lvl4pPr marL="1371600" indent="0">
              <a:buNone/>
              <a:defRPr sz="1400" b="1" i="0">
                <a:solidFill>
                  <a:schemeClr val="accent1"/>
                </a:solidFill>
                <a:latin typeface="Helvetica" pitchFamily="2" charset="0"/>
              </a:defRPr>
            </a:lvl4pPr>
            <a:lvl5pPr marL="1828800" indent="0">
              <a:buNone/>
              <a:defRPr sz="1400" b="1" i="0">
                <a:solidFill>
                  <a:schemeClr val="accent1"/>
                </a:solidFill>
                <a:latin typeface="Helvetica" pitchFamily="2" charset="0"/>
              </a:defRPr>
            </a:lvl5pPr>
          </a:lstStyle>
          <a:p>
            <a:pPr lvl="0"/>
            <a:r>
              <a:rPr lang="en-US" dirty="0"/>
              <a:t>Click to edit</a:t>
            </a:r>
          </a:p>
        </p:txBody>
      </p:sp>
      <p:sp>
        <p:nvSpPr>
          <p:cNvPr id="17" name="Text Placeholder 15">
            <a:extLst>
              <a:ext uri="{FF2B5EF4-FFF2-40B4-BE49-F238E27FC236}">
                <a16:creationId xmlns:a16="http://schemas.microsoft.com/office/drawing/2014/main" id="{C8155D6F-12B6-A34A-815B-EB1DFCD2D595}"/>
              </a:ext>
            </a:extLst>
          </p:cNvPr>
          <p:cNvSpPr>
            <a:spLocks noGrp="1"/>
          </p:cNvSpPr>
          <p:nvPr>
            <p:ph type="body" sz="quarter" idx="13"/>
          </p:nvPr>
        </p:nvSpPr>
        <p:spPr>
          <a:xfrm>
            <a:off x="3497178" y="2148125"/>
            <a:ext cx="2123009" cy="273050"/>
          </a:xfrm>
          <a:prstGeom prst="rect">
            <a:avLst/>
          </a:prstGeom>
        </p:spPr>
        <p:txBody>
          <a:bodyPr>
            <a:noAutofit/>
          </a:bodyPr>
          <a:lstStyle>
            <a:lvl1pPr marL="0" indent="0" algn="ctr">
              <a:buNone/>
              <a:defRPr sz="1600" b="1" i="0">
                <a:solidFill>
                  <a:schemeClr val="tx1"/>
                </a:solidFill>
                <a:latin typeface="Helvetica" pitchFamily="2" charset="0"/>
              </a:defRPr>
            </a:lvl1pPr>
            <a:lvl2pPr marL="457200" indent="0">
              <a:buNone/>
              <a:defRPr sz="1400" b="1" i="0">
                <a:solidFill>
                  <a:schemeClr val="accent1"/>
                </a:solidFill>
                <a:latin typeface="Helvetica" pitchFamily="2" charset="0"/>
              </a:defRPr>
            </a:lvl2pPr>
            <a:lvl3pPr marL="914400" indent="0">
              <a:buNone/>
              <a:defRPr sz="1400" b="1" i="0">
                <a:solidFill>
                  <a:schemeClr val="accent1"/>
                </a:solidFill>
                <a:latin typeface="Helvetica" pitchFamily="2" charset="0"/>
              </a:defRPr>
            </a:lvl3pPr>
            <a:lvl4pPr marL="1371600" indent="0">
              <a:buNone/>
              <a:defRPr sz="1400" b="1" i="0">
                <a:solidFill>
                  <a:schemeClr val="accent1"/>
                </a:solidFill>
                <a:latin typeface="Helvetica" pitchFamily="2" charset="0"/>
              </a:defRPr>
            </a:lvl4pPr>
            <a:lvl5pPr marL="1828800" indent="0">
              <a:buNone/>
              <a:defRPr sz="1400" b="1" i="0">
                <a:solidFill>
                  <a:schemeClr val="accent1"/>
                </a:solidFill>
                <a:latin typeface="Helvetica" pitchFamily="2" charset="0"/>
              </a:defRPr>
            </a:lvl5pPr>
          </a:lstStyle>
          <a:p>
            <a:pPr lvl="0"/>
            <a:r>
              <a:rPr lang="en-US"/>
              <a:t>Click to edit</a:t>
            </a:r>
          </a:p>
        </p:txBody>
      </p:sp>
      <p:sp>
        <p:nvSpPr>
          <p:cNvPr id="18" name="Text Placeholder 15">
            <a:extLst>
              <a:ext uri="{FF2B5EF4-FFF2-40B4-BE49-F238E27FC236}">
                <a16:creationId xmlns:a16="http://schemas.microsoft.com/office/drawing/2014/main" id="{F65590CA-5B31-6F45-99C5-FE5C4F184081}"/>
              </a:ext>
            </a:extLst>
          </p:cNvPr>
          <p:cNvSpPr>
            <a:spLocks noGrp="1"/>
          </p:cNvSpPr>
          <p:nvPr>
            <p:ph type="body" sz="quarter" idx="14"/>
          </p:nvPr>
        </p:nvSpPr>
        <p:spPr>
          <a:xfrm>
            <a:off x="6186912" y="2148125"/>
            <a:ext cx="2123009" cy="273050"/>
          </a:xfrm>
          <a:prstGeom prst="rect">
            <a:avLst/>
          </a:prstGeom>
        </p:spPr>
        <p:txBody>
          <a:bodyPr>
            <a:noAutofit/>
          </a:bodyPr>
          <a:lstStyle>
            <a:lvl1pPr marL="0" indent="0" algn="ctr">
              <a:buNone/>
              <a:defRPr sz="1600" b="1" i="0">
                <a:solidFill>
                  <a:schemeClr val="tx1"/>
                </a:solidFill>
                <a:latin typeface="Helvetica" pitchFamily="2" charset="0"/>
              </a:defRPr>
            </a:lvl1pPr>
            <a:lvl2pPr marL="457200" indent="0">
              <a:buNone/>
              <a:defRPr sz="1400" b="1" i="0">
                <a:solidFill>
                  <a:schemeClr val="accent1"/>
                </a:solidFill>
                <a:latin typeface="Helvetica" pitchFamily="2" charset="0"/>
              </a:defRPr>
            </a:lvl2pPr>
            <a:lvl3pPr marL="914400" indent="0">
              <a:buNone/>
              <a:defRPr sz="1400" b="1" i="0">
                <a:solidFill>
                  <a:schemeClr val="accent1"/>
                </a:solidFill>
                <a:latin typeface="Helvetica" pitchFamily="2" charset="0"/>
              </a:defRPr>
            </a:lvl3pPr>
            <a:lvl4pPr marL="1371600" indent="0">
              <a:buNone/>
              <a:defRPr sz="1400" b="1" i="0">
                <a:solidFill>
                  <a:schemeClr val="accent1"/>
                </a:solidFill>
                <a:latin typeface="Helvetica" pitchFamily="2" charset="0"/>
              </a:defRPr>
            </a:lvl4pPr>
            <a:lvl5pPr marL="1828800" indent="0">
              <a:buNone/>
              <a:defRPr sz="1400" b="1" i="0">
                <a:solidFill>
                  <a:schemeClr val="accent1"/>
                </a:solidFill>
                <a:latin typeface="Helvetica" pitchFamily="2" charset="0"/>
              </a:defRPr>
            </a:lvl5pPr>
          </a:lstStyle>
          <a:p>
            <a:pPr lvl="0"/>
            <a:r>
              <a:rPr lang="en-US"/>
              <a:t>Click to edit</a:t>
            </a:r>
          </a:p>
        </p:txBody>
      </p:sp>
      <p:sp>
        <p:nvSpPr>
          <p:cNvPr id="19" name="Text Placeholder 15">
            <a:extLst>
              <a:ext uri="{FF2B5EF4-FFF2-40B4-BE49-F238E27FC236}">
                <a16:creationId xmlns:a16="http://schemas.microsoft.com/office/drawing/2014/main" id="{2F39018D-0CD9-184B-AEF0-C470786467CB}"/>
              </a:ext>
            </a:extLst>
          </p:cNvPr>
          <p:cNvSpPr>
            <a:spLocks noGrp="1"/>
          </p:cNvSpPr>
          <p:nvPr>
            <p:ph type="body" sz="quarter" idx="15"/>
          </p:nvPr>
        </p:nvSpPr>
        <p:spPr>
          <a:xfrm>
            <a:off x="834079" y="2489376"/>
            <a:ext cx="2123009" cy="579638"/>
          </a:xfrm>
          <a:prstGeom prst="rect">
            <a:avLst/>
          </a:prstGeom>
        </p:spPr>
        <p:txBody>
          <a:bodyPr>
            <a:normAutofit/>
          </a:bodyPr>
          <a:lstStyle>
            <a:lvl1pPr marL="0" indent="0" algn="ctr">
              <a:buNone/>
              <a:defRPr sz="1400" b="0" i="0">
                <a:solidFill>
                  <a:schemeClr val="tx1"/>
                </a:solidFill>
                <a:latin typeface="Helvetica Light" panose="020B0403020202020204" pitchFamily="34" charset="0"/>
              </a:defRPr>
            </a:lvl1pPr>
            <a:lvl2pPr marL="457200" indent="0">
              <a:buNone/>
              <a:defRPr sz="1400" b="1" i="0">
                <a:solidFill>
                  <a:schemeClr val="accent1"/>
                </a:solidFill>
                <a:latin typeface="Helvetica" pitchFamily="2" charset="0"/>
              </a:defRPr>
            </a:lvl2pPr>
            <a:lvl3pPr marL="914400" indent="0">
              <a:buNone/>
              <a:defRPr sz="1400" b="1" i="0">
                <a:solidFill>
                  <a:schemeClr val="accent1"/>
                </a:solidFill>
                <a:latin typeface="Helvetica" pitchFamily="2" charset="0"/>
              </a:defRPr>
            </a:lvl3pPr>
            <a:lvl4pPr marL="1371600" indent="0">
              <a:buNone/>
              <a:defRPr sz="1400" b="1" i="0">
                <a:solidFill>
                  <a:schemeClr val="accent1"/>
                </a:solidFill>
                <a:latin typeface="Helvetica" pitchFamily="2" charset="0"/>
              </a:defRPr>
            </a:lvl4pPr>
            <a:lvl5pPr marL="1828800" indent="0">
              <a:buNone/>
              <a:defRPr sz="1400" b="1" i="0">
                <a:solidFill>
                  <a:schemeClr val="accent1"/>
                </a:solidFill>
                <a:latin typeface="Helvetica" pitchFamily="2" charset="0"/>
              </a:defRPr>
            </a:lvl5pPr>
          </a:lstStyle>
          <a:p>
            <a:pPr lvl="0"/>
            <a:r>
              <a:rPr lang="en-US" dirty="0"/>
              <a:t>Click to edit</a:t>
            </a:r>
          </a:p>
        </p:txBody>
      </p:sp>
      <p:sp>
        <p:nvSpPr>
          <p:cNvPr id="20" name="Text Placeholder 15">
            <a:extLst>
              <a:ext uri="{FF2B5EF4-FFF2-40B4-BE49-F238E27FC236}">
                <a16:creationId xmlns:a16="http://schemas.microsoft.com/office/drawing/2014/main" id="{E664B788-A034-1947-9C59-46372B453501}"/>
              </a:ext>
            </a:extLst>
          </p:cNvPr>
          <p:cNvSpPr>
            <a:spLocks noGrp="1"/>
          </p:cNvSpPr>
          <p:nvPr>
            <p:ph type="body" sz="quarter" idx="16"/>
          </p:nvPr>
        </p:nvSpPr>
        <p:spPr>
          <a:xfrm>
            <a:off x="3497179" y="2489376"/>
            <a:ext cx="2123009" cy="579638"/>
          </a:xfrm>
          <a:prstGeom prst="rect">
            <a:avLst/>
          </a:prstGeom>
        </p:spPr>
        <p:txBody>
          <a:bodyPr>
            <a:normAutofit/>
          </a:bodyPr>
          <a:lstStyle>
            <a:lvl1pPr marL="0" indent="0" algn="ctr">
              <a:buNone/>
              <a:defRPr sz="1400" b="0" i="0">
                <a:solidFill>
                  <a:schemeClr val="tx1"/>
                </a:solidFill>
                <a:latin typeface="Helvetica Light" panose="020B0403020202020204" pitchFamily="34" charset="0"/>
              </a:defRPr>
            </a:lvl1pPr>
            <a:lvl2pPr marL="457200" indent="0">
              <a:buNone/>
              <a:defRPr sz="1400" b="1" i="0">
                <a:solidFill>
                  <a:schemeClr val="accent1"/>
                </a:solidFill>
                <a:latin typeface="Helvetica" pitchFamily="2" charset="0"/>
              </a:defRPr>
            </a:lvl2pPr>
            <a:lvl3pPr marL="914400" indent="0">
              <a:buNone/>
              <a:defRPr sz="1400" b="1" i="0">
                <a:solidFill>
                  <a:schemeClr val="accent1"/>
                </a:solidFill>
                <a:latin typeface="Helvetica" pitchFamily="2" charset="0"/>
              </a:defRPr>
            </a:lvl3pPr>
            <a:lvl4pPr marL="1371600" indent="0">
              <a:buNone/>
              <a:defRPr sz="1400" b="1" i="0">
                <a:solidFill>
                  <a:schemeClr val="accent1"/>
                </a:solidFill>
                <a:latin typeface="Helvetica" pitchFamily="2" charset="0"/>
              </a:defRPr>
            </a:lvl4pPr>
            <a:lvl5pPr marL="1828800" indent="0">
              <a:buNone/>
              <a:defRPr sz="1400" b="1" i="0">
                <a:solidFill>
                  <a:schemeClr val="accent1"/>
                </a:solidFill>
                <a:latin typeface="Helvetica" pitchFamily="2" charset="0"/>
              </a:defRPr>
            </a:lvl5pPr>
          </a:lstStyle>
          <a:p>
            <a:pPr lvl="0"/>
            <a:r>
              <a:rPr lang="en-US"/>
              <a:t>Click to edit</a:t>
            </a:r>
          </a:p>
        </p:txBody>
      </p:sp>
      <p:sp>
        <p:nvSpPr>
          <p:cNvPr id="21" name="Text Placeholder 15">
            <a:extLst>
              <a:ext uri="{FF2B5EF4-FFF2-40B4-BE49-F238E27FC236}">
                <a16:creationId xmlns:a16="http://schemas.microsoft.com/office/drawing/2014/main" id="{0B8C5D87-8369-0F4B-91CF-05CF86AAA2B1}"/>
              </a:ext>
            </a:extLst>
          </p:cNvPr>
          <p:cNvSpPr>
            <a:spLocks noGrp="1"/>
          </p:cNvSpPr>
          <p:nvPr>
            <p:ph type="body" sz="quarter" idx="17"/>
          </p:nvPr>
        </p:nvSpPr>
        <p:spPr>
          <a:xfrm>
            <a:off x="6186911" y="2489376"/>
            <a:ext cx="2123009" cy="579638"/>
          </a:xfrm>
          <a:prstGeom prst="rect">
            <a:avLst/>
          </a:prstGeom>
        </p:spPr>
        <p:txBody>
          <a:bodyPr>
            <a:normAutofit/>
          </a:bodyPr>
          <a:lstStyle>
            <a:lvl1pPr marL="0" indent="0" algn="ctr">
              <a:buNone/>
              <a:defRPr sz="1400" b="0" i="0">
                <a:solidFill>
                  <a:schemeClr val="tx1"/>
                </a:solidFill>
                <a:latin typeface="Helvetica Light" panose="020B0403020202020204" pitchFamily="34" charset="0"/>
              </a:defRPr>
            </a:lvl1pPr>
            <a:lvl2pPr marL="457200" indent="0">
              <a:buNone/>
              <a:defRPr sz="1400" b="1" i="0">
                <a:solidFill>
                  <a:schemeClr val="accent1"/>
                </a:solidFill>
                <a:latin typeface="Helvetica" pitchFamily="2" charset="0"/>
              </a:defRPr>
            </a:lvl2pPr>
            <a:lvl3pPr marL="914400" indent="0">
              <a:buNone/>
              <a:defRPr sz="1400" b="1" i="0">
                <a:solidFill>
                  <a:schemeClr val="accent1"/>
                </a:solidFill>
                <a:latin typeface="Helvetica" pitchFamily="2" charset="0"/>
              </a:defRPr>
            </a:lvl3pPr>
            <a:lvl4pPr marL="1371600" indent="0">
              <a:buNone/>
              <a:defRPr sz="1400" b="1" i="0">
                <a:solidFill>
                  <a:schemeClr val="accent1"/>
                </a:solidFill>
                <a:latin typeface="Helvetica" pitchFamily="2" charset="0"/>
              </a:defRPr>
            </a:lvl4pPr>
            <a:lvl5pPr marL="1828800" indent="0">
              <a:buNone/>
              <a:defRPr sz="1400" b="1" i="0">
                <a:solidFill>
                  <a:schemeClr val="accent1"/>
                </a:solidFill>
                <a:latin typeface="Helvetica" pitchFamily="2" charset="0"/>
              </a:defRPr>
            </a:lvl5pPr>
          </a:lstStyle>
          <a:p>
            <a:pPr lvl="0"/>
            <a:r>
              <a:rPr lang="en-US"/>
              <a:t>Click to edit</a:t>
            </a:r>
          </a:p>
        </p:txBody>
      </p:sp>
      <p:sp>
        <p:nvSpPr>
          <p:cNvPr id="23" name="Title 4">
            <a:extLst>
              <a:ext uri="{FF2B5EF4-FFF2-40B4-BE49-F238E27FC236}">
                <a16:creationId xmlns:a16="http://schemas.microsoft.com/office/drawing/2014/main" id="{35C907EE-0710-6142-9D40-60ECEF7E74A9}"/>
              </a:ext>
            </a:extLst>
          </p:cNvPr>
          <p:cNvSpPr>
            <a:spLocks noGrp="1"/>
          </p:cNvSpPr>
          <p:nvPr>
            <p:ph type="title"/>
          </p:nvPr>
        </p:nvSpPr>
        <p:spPr>
          <a:xfrm>
            <a:off x="289621" y="3292387"/>
            <a:ext cx="8564758" cy="457362"/>
          </a:xfrm>
          <a:prstGeom prst="rect">
            <a:avLst/>
          </a:prstGeom>
        </p:spPr>
        <p:txBody>
          <a:bodyPr vert="horz" anchor="ctr">
            <a:normAutofit/>
          </a:bodyPr>
          <a:lstStyle>
            <a:lvl1pPr algn="ctr">
              <a:defRPr sz="1800" b="1" i="0">
                <a:solidFill>
                  <a:schemeClr val="bg1"/>
                </a:solidFill>
                <a:latin typeface="Helvetica" pitchFamily="2" charset="0"/>
                <a:cs typeface="Tahoma"/>
              </a:defRPr>
            </a:lvl1pPr>
          </a:lstStyle>
          <a:p>
            <a:r>
              <a:rPr lang="en-US" dirty="0"/>
              <a:t>Click to edit Master title style</a:t>
            </a:r>
          </a:p>
        </p:txBody>
      </p:sp>
      <p:pic>
        <p:nvPicPr>
          <p:cNvPr id="27" name="Graphic 26">
            <a:extLst>
              <a:ext uri="{FF2B5EF4-FFF2-40B4-BE49-F238E27FC236}">
                <a16:creationId xmlns:a16="http://schemas.microsoft.com/office/drawing/2014/main" id="{027200E5-CE82-4644-B410-19FF81FE460C}"/>
              </a:ext>
            </a:extLst>
          </p:cNvPr>
          <p:cNvPicPr>
            <a:picLocks noChangeAspect="1"/>
          </p:cNvPicPr>
          <p:nvPr userDrawn="1"/>
        </p:nvPicPr>
        <p:blipFill>
          <a:blip r:embed="rId2">
            <a:extLst>
              <a:ext uri="{96DAC541-7B7A-43D3-8B79-37D633B846F1}">
                <asvg:svgBlip xmlns:asvg="http://schemas.microsoft.com/office/drawing/2016/SVG/main" xmlns="" r:embed="rId3"/>
              </a:ext>
            </a:extLst>
          </a:blip>
          <a:srcRect/>
          <a:stretch/>
        </p:blipFill>
        <p:spPr>
          <a:xfrm>
            <a:off x="1168235" y="555068"/>
            <a:ext cx="1440519" cy="1440519"/>
          </a:xfrm>
          <a:prstGeom prst="rect">
            <a:avLst/>
          </a:prstGeom>
        </p:spPr>
      </p:pic>
      <p:pic>
        <p:nvPicPr>
          <p:cNvPr id="28" name="Graphic 27">
            <a:extLst>
              <a:ext uri="{FF2B5EF4-FFF2-40B4-BE49-F238E27FC236}">
                <a16:creationId xmlns:a16="http://schemas.microsoft.com/office/drawing/2014/main" id="{93DAEC1A-9307-D745-9678-C9DE40505301}"/>
              </a:ext>
            </a:extLst>
          </p:cNvPr>
          <p:cNvPicPr>
            <a:picLocks noChangeAspect="1"/>
          </p:cNvPicPr>
          <p:nvPr userDrawn="1"/>
        </p:nvPicPr>
        <p:blipFill>
          <a:blip r:embed="rId2">
            <a:extLst>
              <a:ext uri="{96DAC541-7B7A-43D3-8B79-37D633B846F1}">
                <asvg:svgBlip xmlns:asvg="http://schemas.microsoft.com/office/drawing/2016/SVG/main" xmlns="" r:embed="rId3"/>
              </a:ext>
            </a:extLst>
          </a:blip>
          <a:srcRect/>
          <a:stretch/>
        </p:blipFill>
        <p:spPr>
          <a:xfrm>
            <a:off x="3844654" y="555068"/>
            <a:ext cx="1440519" cy="1440519"/>
          </a:xfrm>
          <a:prstGeom prst="rect">
            <a:avLst/>
          </a:prstGeom>
        </p:spPr>
      </p:pic>
      <p:pic>
        <p:nvPicPr>
          <p:cNvPr id="29" name="Graphic 28">
            <a:extLst>
              <a:ext uri="{FF2B5EF4-FFF2-40B4-BE49-F238E27FC236}">
                <a16:creationId xmlns:a16="http://schemas.microsoft.com/office/drawing/2014/main" id="{9DE318D2-F2EE-FA45-A173-110892005B98}"/>
              </a:ext>
            </a:extLst>
          </p:cNvPr>
          <p:cNvPicPr>
            <a:picLocks noChangeAspect="1"/>
          </p:cNvPicPr>
          <p:nvPr userDrawn="1"/>
        </p:nvPicPr>
        <p:blipFill>
          <a:blip r:embed="rId2">
            <a:extLst>
              <a:ext uri="{96DAC541-7B7A-43D3-8B79-37D633B846F1}">
                <asvg:svgBlip xmlns:asvg="http://schemas.microsoft.com/office/drawing/2016/SVG/main" xmlns="" r:embed="rId3"/>
              </a:ext>
            </a:extLst>
          </a:blip>
          <a:srcRect/>
          <a:stretch/>
        </p:blipFill>
        <p:spPr>
          <a:xfrm>
            <a:off x="6521072" y="555068"/>
            <a:ext cx="1440519" cy="1440519"/>
          </a:xfrm>
          <a:prstGeom prst="rect">
            <a:avLst/>
          </a:prstGeom>
        </p:spPr>
      </p:pic>
      <p:sp>
        <p:nvSpPr>
          <p:cNvPr id="25" name="Picture Placeholder 2">
            <a:extLst>
              <a:ext uri="{FF2B5EF4-FFF2-40B4-BE49-F238E27FC236}">
                <a16:creationId xmlns:a16="http://schemas.microsoft.com/office/drawing/2014/main" id="{7E064975-F900-3249-84A1-49BD2DB6E8FC}"/>
              </a:ext>
            </a:extLst>
          </p:cNvPr>
          <p:cNvSpPr>
            <a:spLocks noGrp="1" noChangeAspect="1"/>
          </p:cNvSpPr>
          <p:nvPr userDrawn="1">
            <p:ph type="pic" sz="quarter" idx="18" hasCustomPrompt="1"/>
          </p:nvPr>
        </p:nvSpPr>
        <p:spPr>
          <a:xfrm>
            <a:off x="1517806" y="904215"/>
            <a:ext cx="741376" cy="742224"/>
          </a:xfrm>
          <a:prstGeom prst="rect">
            <a:avLst/>
          </a:prstGeom>
          <a:ln w="25400">
            <a:noFill/>
          </a:ln>
        </p:spPr>
        <p:txBody>
          <a:bodyPr/>
          <a:lstStyle>
            <a:lvl1pPr marL="0" indent="0" algn="ctr">
              <a:buNone/>
              <a:defRPr sz="1200" b="0" i="0">
                <a:solidFill>
                  <a:schemeClr val="tx1"/>
                </a:solidFill>
                <a:latin typeface="Helvetica Light" panose="020B0403020202020204" pitchFamily="34" charset="0"/>
              </a:defRPr>
            </a:lvl1pPr>
          </a:lstStyle>
          <a:p>
            <a:r>
              <a:rPr lang="en-US" dirty="0"/>
              <a:t>Icon</a:t>
            </a:r>
          </a:p>
        </p:txBody>
      </p:sp>
      <p:sp>
        <p:nvSpPr>
          <p:cNvPr id="30" name="Picture Placeholder 2">
            <a:extLst>
              <a:ext uri="{FF2B5EF4-FFF2-40B4-BE49-F238E27FC236}">
                <a16:creationId xmlns:a16="http://schemas.microsoft.com/office/drawing/2014/main" id="{84227A26-F260-1D48-817A-32E812123B1F}"/>
              </a:ext>
            </a:extLst>
          </p:cNvPr>
          <p:cNvSpPr>
            <a:spLocks noGrp="1" noChangeAspect="1"/>
          </p:cNvSpPr>
          <p:nvPr userDrawn="1">
            <p:ph type="pic" sz="quarter" idx="19" hasCustomPrompt="1"/>
          </p:nvPr>
        </p:nvSpPr>
        <p:spPr>
          <a:xfrm>
            <a:off x="4194225" y="904215"/>
            <a:ext cx="741376" cy="742224"/>
          </a:xfrm>
          <a:prstGeom prst="rect">
            <a:avLst/>
          </a:prstGeom>
          <a:ln w="25400">
            <a:noFill/>
          </a:ln>
        </p:spPr>
        <p:txBody>
          <a:bodyPr/>
          <a:lstStyle>
            <a:lvl1pPr marL="0" indent="0" algn="ctr">
              <a:buNone/>
              <a:defRPr sz="1200" b="0" i="0">
                <a:solidFill>
                  <a:schemeClr val="tx1"/>
                </a:solidFill>
                <a:latin typeface="Helvetica Light" panose="020B0403020202020204" pitchFamily="34" charset="0"/>
              </a:defRPr>
            </a:lvl1pPr>
          </a:lstStyle>
          <a:p>
            <a:r>
              <a:rPr lang="en-US"/>
              <a:t>Icon</a:t>
            </a:r>
          </a:p>
        </p:txBody>
      </p:sp>
      <p:sp>
        <p:nvSpPr>
          <p:cNvPr id="31" name="Picture Placeholder 2">
            <a:extLst>
              <a:ext uri="{FF2B5EF4-FFF2-40B4-BE49-F238E27FC236}">
                <a16:creationId xmlns:a16="http://schemas.microsoft.com/office/drawing/2014/main" id="{D79E7147-E462-6849-813D-23A130D568C1}"/>
              </a:ext>
            </a:extLst>
          </p:cNvPr>
          <p:cNvSpPr>
            <a:spLocks noGrp="1" noChangeAspect="1"/>
          </p:cNvSpPr>
          <p:nvPr userDrawn="1">
            <p:ph type="pic" sz="quarter" idx="20" hasCustomPrompt="1"/>
          </p:nvPr>
        </p:nvSpPr>
        <p:spPr>
          <a:xfrm>
            <a:off x="6870643" y="904215"/>
            <a:ext cx="741376" cy="742224"/>
          </a:xfrm>
          <a:prstGeom prst="rect">
            <a:avLst/>
          </a:prstGeom>
          <a:ln w="25400">
            <a:noFill/>
          </a:ln>
        </p:spPr>
        <p:txBody>
          <a:bodyPr/>
          <a:lstStyle>
            <a:lvl1pPr marL="0" indent="0" algn="ctr">
              <a:buNone/>
              <a:defRPr sz="1200" b="0" i="0">
                <a:solidFill>
                  <a:schemeClr val="tx1"/>
                </a:solidFill>
                <a:latin typeface="Helvetica Light" panose="020B0403020202020204" pitchFamily="34" charset="0"/>
              </a:defRPr>
            </a:lvl1pPr>
          </a:lstStyle>
          <a:p>
            <a:r>
              <a:rPr lang="en-US"/>
              <a:t>Icon</a:t>
            </a:r>
          </a:p>
        </p:txBody>
      </p:sp>
      <p:pic>
        <p:nvPicPr>
          <p:cNvPr id="32" name="Picture 3">
            <a:extLst>
              <a:ext uri="{FF2B5EF4-FFF2-40B4-BE49-F238E27FC236}">
                <a16:creationId xmlns:a16="http://schemas.microsoft.com/office/drawing/2014/main" id="{11C2ACF2-2C9B-E449-8C9F-1B09BE30C33B}"/>
              </a:ext>
            </a:extLst>
          </p:cNvPr>
          <p:cNvPicPr>
            <a:picLocks noChangeAspect="1" noChangeArrowheads="1"/>
          </p:cNvPicPr>
          <p:nvPr userDrawn="1"/>
        </p:nvPicPr>
        <p:blipFill>
          <a:blip r:embed="rId4">
            <a:biLevel thresh="25000"/>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41" name="Text Box 12">
            <a:extLst>
              <a:ext uri="{FF2B5EF4-FFF2-40B4-BE49-F238E27FC236}">
                <a16:creationId xmlns:a16="http://schemas.microsoft.com/office/drawing/2014/main" id="{EB596624-7FA8-EF48-B2D9-075780FB66A1}"/>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bg1">
                    <a:alpha val="15000"/>
                  </a:schemeClr>
                </a:solidFill>
                <a:effectLst/>
                <a:uLnTx/>
                <a:uFillTx/>
                <a:latin typeface="Helvetica" pitchFamily="2" charset="0"/>
                <a:ea typeface="+mn-ea"/>
                <a:cs typeface="Tahoma"/>
              </a:rPr>
              <a:t>© Tyler Technologies 2020</a:t>
            </a:r>
          </a:p>
        </p:txBody>
      </p:sp>
    </p:spTree>
    <p:extLst>
      <p:ext uri="{BB962C8B-B14F-4D97-AF65-F5344CB8AC3E}">
        <p14:creationId xmlns:p14="http://schemas.microsoft.com/office/powerpoint/2010/main" val="10208260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 Icon &amp; Simple Content">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65DB490E-19F0-7D41-BC73-545AF2E33A0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963192"/>
            <a:ext cx="2898647" cy="2157525"/>
          </a:xfrm>
          <a:prstGeom prst="rect">
            <a:avLst/>
          </a:prstGeom>
          <a:solidFill>
            <a:schemeClr val="bg1"/>
          </a:solidFill>
        </p:spPr>
      </p:pic>
      <p:sp>
        <p:nvSpPr>
          <p:cNvPr id="4" name="Rectangle 3">
            <a:extLst>
              <a:ext uri="{FF2B5EF4-FFF2-40B4-BE49-F238E27FC236}">
                <a16:creationId xmlns:a16="http://schemas.microsoft.com/office/drawing/2014/main" id="{1D50CB7D-B9CB-524E-9A08-1FFB7132A014}"/>
              </a:ext>
            </a:extLst>
          </p:cNvPr>
          <p:cNvSpPr/>
          <p:nvPr userDrawn="1"/>
        </p:nvSpPr>
        <p:spPr bwMode="auto">
          <a:xfrm flipH="1">
            <a:off x="2898648" y="0"/>
            <a:ext cx="6245352" cy="5143500"/>
          </a:xfrm>
          <a:prstGeom prst="rect">
            <a:avLst/>
          </a:prstGeom>
          <a:solidFill>
            <a:schemeClr val="bg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sp>
        <p:nvSpPr>
          <p:cNvPr id="5" name="Title 4">
            <a:extLst>
              <a:ext uri="{FF2B5EF4-FFF2-40B4-BE49-F238E27FC236}">
                <a16:creationId xmlns:a16="http://schemas.microsoft.com/office/drawing/2014/main" id="{A105B3F9-D99A-534D-898A-A2F550DC9F2B}"/>
              </a:ext>
            </a:extLst>
          </p:cNvPr>
          <p:cNvSpPr>
            <a:spLocks noGrp="1"/>
          </p:cNvSpPr>
          <p:nvPr>
            <p:ph type="title"/>
          </p:nvPr>
        </p:nvSpPr>
        <p:spPr>
          <a:xfrm>
            <a:off x="210313" y="1160808"/>
            <a:ext cx="2539762" cy="1746984"/>
          </a:xfrm>
          <a:prstGeom prst="rect">
            <a:avLst/>
          </a:prstGeom>
        </p:spPr>
        <p:txBody>
          <a:bodyPr vert="horz" anchor="ctr">
            <a:normAutofit/>
          </a:bodyPr>
          <a:lstStyle>
            <a:lvl1pPr algn="r">
              <a:defRPr sz="2000" b="1" i="0">
                <a:solidFill>
                  <a:schemeClr val="bg1"/>
                </a:solidFill>
                <a:latin typeface="Helvetica" pitchFamily="2" charset="0"/>
                <a:cs typeface="Tahoma"/>
              </a:defRPr>
            </a:lvl1pPr>
          </a:lstStyle>
          <a:p>
            <a:r>
              <a:rPr lang="en-US" dirty="0"/>
              <a:t>Click to edit Master title style</a:t>
            </a:r>
          </a:p>
        </p:txBody>
      </p:sp>
      <p:sp>
        <p:nvSpPr>
          <p:cNvPr id="8" name="Text Placeholder 15">
            <a:extLst>
              <a:ext uri="{FF2B5EF4-FFF2-40B4-BE49-F238E27FC236}">
                <a16:creationId xmlns:a16="http://schemas.microsoft.com/office/drawing/2014/main" id="{763217FF-6172-2046-A02E-4973609F3D85}"/>
              </a:ext>
            </a:extLst>
          </p:cNvPr>
          <p:cNvSpPr>
            <a:spLocks noGrp="1"/>
          </p:cNvSpPr>
          <p:nvPr>
            <p:ph type="body" sz="quarter" idx="12"/>
          </p:nvPr>
        </p:nvSpPr>
        <p:spPr>
          <a:xfrm>
            <a:off x="3224241" y="1812059"/>
            <a:ext cx="1596606" cy="273050"/>
          </a:xfrm>
          <a:prstGeom prst="rect">
            <a:avLst/>
          </a:prstGeom>
        </p:spPr>
        <p:txBody>
          <a:bodyPr>
            <a:noAutofit/>
          </a:bodyPr>
          <a:lstStyle>
            <a:lvl1pPr marL="0" indent="0" algn="l">
              <a:buNone/>
              <a:defRPr sz="1600" b="1" i="0">
                <a:solidFill>
                  <a:schemeClr val="tx1"/>
                </a:solidFill>
                <a:latin typeface="Helvetica" pitchFamily="2" charset="0"/>
              </a:defRPr>
            </a:lvl1pPr>
            <a:lvl2pPr marL="457200" indent="0">
              <a:buNone/>
              <a:defRPr sz="1400" b="1" i="0">
                <a:solidFill>
                  <a:schemeClr val="accent1"/>
                </a:solidFill>
                <a:latin typeface="Helvetica" pitchFamily="2" charset="0"/>
              </a:defRPr>
            </a:lvl2pPr>
            <a:lvl3pPr marL="914400" indent="0">
              <a:buNone/>
              <a:defRPr sz="1400" b="1" i="0">
                <a:solidFill>
                  <a:schemeClr val="accent1"/>
                </a:solidFill>
                <a:latin typeface="Helvetica" pitchFamily="2" charset="0"/>
              </a:defRPr>
            </a:lvl3pPr>
            <a:lvl4pPr marL="1371600" indent="0">
              <a:buNone/>
              <a:defRPr sz="1400" b="1" i="0">
                <a:solidFill>
                  <a:schemeClr val="accent1"/>
                </a:solidFill>
                <a:latin typeface="Helvetica" pitchFamily="2" charset="0"/>
              </a:defRPr>
            </a:lvl4pPr>
            <a:lvl5pPr marL="1828800" indent="0">
              <a:buNone/>
              <a:defRPr sz="1400" b="1" i="0">
                <a:solidFill>
                  <a:schemeClr val="accent1"/>
                </a:solidFill>
                <a:latin typeface="Helvetica" pitchFamily="2" charset="0"/>
              </a:defRPr>
            </a:lvl5pPr>
          </a:lstStyle>
          <a:p>
            <a:pPr lvl="0"/>
            <a:r>
              <a:rPr lang="en-US" dirty="0"/>
              <a:t>Click to edit</a:t>
            </a:r>
          </a:p>
        </p:txBody>
      </p:sp>
      <p:sp>
        <p:nvSpPr>
          <p:cNvPr id="9" name="Text Placeholder 15">
            <a:extLst>
              <a:ext uri="{FF2B5EF4-FFF2-40B4-BE49-F238E27FC236}">
                <a16:creationId xmlns:a16="http://schemas.microsoft.com/office/drawing/2014/main" id="{9EE1A306-13C5-C64C-AE06-0B99F8FF1334}"/>
              </a:ext>
            </a:extLst>
          </p:cNvPr>
          <p:cNvSpPr>
            <a:spLocks noGrp="1"/>
          </p:cNvSpPr>
          <p:nvPr>
            <p:ph type="body" sz="quarter" idx="13"/>
          </p:nvPr>
        </p:nvSpPr>
        <p:spPr>
          <a:xfrm>
            <a:off x="5273314" y="1812059"/>
            <a:ext cx="1596606" cy="273050"/>
          </a:xfrm>
          <a:prstGeom prst="rect">
            <a:avLst/>
          </a:prstGeom>
        </p:spPr>
        <p:txBody>
          <a:bodyPr>
            <a:noAutofit/>
          </a:bodyPr>
          <a:lstStyle>
            <a:lvl1pPr marL="0" indent="0" algn="l">
              <a:buNone/>
              <a:defRPr sz="1600" b="1" i="0">
                <a:solidFill>
                  <a:schemeClr val="tx1"/>
                </a:solidFill>
                <a:latin typeface="Helvetica" pitchFamily="2" charset="0"/>
              </a:defRPr>
            </a:lvl1pPr>
            <a:lvl2pPr marL="457200" indent="0">
              <a:buNone/>
              <a:defRPr sz="1400" b="1" i="0">
                <a:solidFill>
                  <a:schemeClr val="accent1"/>
                </a:solidFill>
                <a:latin typeface="Helvetica" pitchFamily="2" charset="0"/>
              </a:defRPr>
            </a:lvl2pPr>
            <a:lvl3pPr marL="914400" indent="0">
              <a:buNone/>
              <a:defRPr sz="1400" b="1" i="0">
                <a:solidFill>
                  <a:schemeClr val="accent1"/>
                </a:solidFill>
                <a:latin typeface="Helvetica" pitchFamily="2" charset="0"/>
              </a:defRPr>
            </a:lvl3pPr>
            <a:lvl4pPr marL="1371600" indent="0">
              <a:buNone/>
              <a:defRPr sz="1400" b="1" i="0">
                <a:solidFill>
                  <a:schemeClr val="accent1"/>
                </a:solidFill>
                <a:latin typeface="Helvetica" pitchFamily="2" charset="0"/>
              </a:defRPr>
            </a:lvl4pPr>
            <a:lvl5pPr marL="1828800" indent="0">
              <a:buNone/>
              <a:defRPr sz="1400" b="1" i="0">
                <a:solidFill>
                  <a:schemeClr val="accent1"/>
                </a:solidFill>
                <a:latin typeface="Helvetica" pitchFamily="2" charset="0"/>
              </a:defRPr>
            </a:lvl5pPr>
          </a:lstStyle>
          <a:p>
            <a:pPr lvl="0"/>
            <a:r>
              <a:rPr lang="en-US"/>
              <a:t>Click to edit</a:t>
            </a:r>
          </a:p>
        </p:txBody>
      </p:sp>
      <p:sp>
        <p:nvSpPr>
          <p:cNvPr id="10" name="Text Placeholder 15">
            <a:extLst>
              <a:ext uri="{FF2B5EF4-FFF2-40B4-BE49-F238E27FC236}">
                <a16:creationId xmlns:a16="http://schemas.microsoft.com/office/drawing/2014/main" id="{8A3A0E48-9BF8-704B-A666-68CF9386865D}"/>
              </a:ext>
            </a:extLst>
          </p:cNvPr>
          <p:cNvSpPr>
            <a:spLocks noGrp="1"/>
          </p:cNvSpPr>
          <p:nvPr>
            <p:ph type="body" sz="quarter" idx="14"/>
          </p:nvPr>
        </p:nvSpPr>
        <p:spPr>
          <a:xfrm>
            <a:off x="7309650" y="1812059"/>
            <a:ext cx="1596606" cy="273050"/>
          </a:xfrm>
          <a:prstGeom prst="rect">
            <a:avLst/>
          </a:prstGeom>
        </p:spPr>
        <p:txBody>
          <a:bodyPr>
            <a:noAutofit/>
          </a:bodyPr>
          <a:lstStyle>
            <a:lvl1pPr marL="0" indent="0" algn="l">
              <a:buNone/>
              <a:defRPr sz="1600" b="1" i="0">
                <a:solidFill>
                  <a:schemeClr val="tx1"/>
                </a:solidFill>
                <a:latin typeface="Helvetica" pitchFamily="2" charset="0"/>
              </a:defRPr>
            </a:lvl1pPr>
            <a:lvl2pPr marL="457200" indent="0">
              <a:buNone/>
              <a:defRPr sz="1400" b="1" i="0">
                <a:solidFill>
                  <a:schemeClr val="accent1"/>
                </a:solidFill>
                <a:latin typeface="Helvetica" pitchFamily="2" charset="0"/>
              </a:defRPr>
            </a:lvl2pPr>
            <a:lvl3pPr marL="914400" indent="0">
              <a:buNone/>
              <a:defRPr sz="1400" b="1" i="0">
                <a:solidFill>
                  <a:schemeClr val="accent1"/>
                </a:solidFill>
                <a:latin typeface="Helvetica" pitchFamily="2" charset="0"/>
              </a:defRPr>
            </a:lvl3pPr>
            <a:lvl4pPr marL="1371600" indent="0">
              <a:buNone/>
              <a:defRPr sz="1400" b="1" i="0">
                <a:solidFill>
                  <a:schemeClr val="accent1"/>
                </a:solidFill>
                <a:latin typeface="Helvetica" pitchFamily="2" charset="0"/>
              </a:defRPr>
            </a:lvl4pPr>
            <a:lvl5pPr marL="1828800" indent="0">
              <a:buNone/>
              <a:defRPr sz="1400" b="1" i="0">
                <a:solidFill>
                  <a:schemeClr val="accent1"/>
                </a:solidFill>
                <a:latin typeface="Helvetica" pitchFamily="2" charset="0"/>
              </a:defRPr>
            </a:lvl5pPr>
          </a:lstStyle>
          <a:p>
            <a:pPr lvl="0"/>
            <a:r>
              <a:rPr lang="en-US" dirty="0"/>
              <a:t>Click to edit</a:t>
            </a:r>
          </a:p>
        </p:txBody>
      </p:sp>
      <p:sp>
        <p:nvSpPr>
          <p:cNvPr id="11" name="Text Placeholder 15">
            <a:extLst>
              <a:ext uri="{FF2B5EF4-FFF2-40B4-BE49-F238E27FC236}">
                <a16:creationId xmlns:a16="http://schemas.microsoft.com/office/drawing/2014/main" id="{C2B18E41-DDA4-3A48-96B8-52FADF4BC970}"/>
              </a:ext>
            </a:extLst>
          </p:cNvPr>
          <p:cNvSpPr>
            <a:spLocks noGrp="1"/>
          </p:cNvSpPr>
          <p:nvPr>
            <p:ph type="body" sz="quarter" idx="15"/>
          </p:nvPr>
        </p:nvSpPr>
        <p:spPr>
          <a:xfrm>
            <a:off x="3224241" y="2163815"/>
            <a:ext cx="1713391" cy="1985529"/>
          </a:xfrm>
          <a:prstGeom prst="rect">
            <a:avLst/>
          </a:prstGeom>
        </p:spPr>
        <p:txBody>
          <a:bodyPr>
            <a:normAutofit/>
          </a:bodyPr>
          <a:lstStyle>
            <a:lvl1pPr marL="0" indent="0" algn="l">
              <a:lnSpc>
                <a:spcPct val="150000"/>
              </a:lnSpc>
              <a:buNone/>
              <a:defRPr sz="1400" b="0" i="0">
                <a:solidFill>
                  <a:schemeClr val="tx1"/>
                </a:solidFill>
                <a:latin typeface="Helvetica Light" panose="020B0403020202020204" pitchFamily="34" charset="0"/>
              </a:defRPr>
            </a:lvl1pPr>
            <a:lvl2pPr marL="457200" indent="0">
              <a:buNone/>
              <a:defRPr sz="1400" b="1" i="0">
                <a:solidFill>
                  <a:schemeClr val="accent1"/>
                </a:solidFill>
                <a:latin typeface="Helvetica" pitchFamily="2" charset="0"/>
              </a:defRPr>
            </a:lvl2pPr>
            <a:lvl3pPr marL="914400" indent="0">
              <a:buNone/>
              <a:defRPr sz="1400" b="1" i="0">
                <a:solidFill>
                  <a:schemeClr val="accent1"/>
                </a:solidFill>
                <a:latin typeface="Helvetica" pitchFamily="2" charset="0"/>
              </a:defRPr>
            </a:lvl3pPr>
            <a:lvl4pPr marL="1371600" indent="0">
              <a:buNone/>
              <a:defRPr sz="1400" b="1" i="0">
                <a:solidFill>
                  <a:schemeClr val="accent1"/>
                </a:solidFill>
                <a:latin typeface="Helvetica" pitchFamily="2" charset="0"/>
              </a:defRPr>
            </a:lvl4pPr>
            <a:lvl5pPr marL="1828800" indent="0">
              <a:buNone/>
              <a:defRPr sz="1400" b="1" i="0">
                <a:solidFill>
                  <a:schemeClr val="accent1"/>
                </a:solidFill>
                <a:latin typeface="Helvetica" pitchFamily="2" charset="0"/>
              </a:defRPr>
            </a:lvl5pPr>
          </a:lstStyle>
          <a:p>
            <a:pPr lvl="0"/>
            <a:r>
              <a:rPr lang="en-US" dirty="0"/>
              <a:t>Click to edit</a:t>
            </a:r>
          </a:p>
        </p:txBody>
      </p:sp>
      <p:sp>
        <p:nvSpPr>
          <p:cNvPr id="12" name="Text Placeholder 15">
            <a:extLst>
              <a:ext uri="{FF2B5EF4-FFF2-40B4-BE49-F238E27FC236}">
                <a16:creationId xmlns:a16="http://schemas.microsoft.com/office/drawing/2014/main" id="{3841EEA5-E65C-4143-B740-834E080054F0}"/>
              </a:ext>
            </a:extLst>
          </p:cNvPr>
          <p:cNvSpPr>
            <a:spLocks noGrp="1"/>
          </p:cNvSpPr>
          <p:nvPr>
            <p:ph type="body" sz="quarter" idx="16"/>
          </p:nvPr>
        </p:nvSpPr>
        <p:spPr>
          <a:xfrm>
            <a:off x="5273314" y="2163815"/>
            <a:ext cx="1713391" cy="1985529"/>
          </a:xfrm>
          <a:prstGeom prst="rect">
            <a:avLst/>
          </a:prstGeom>
        </p:spPr>
        <p:txBody>
          <a:bodyPr>
            <a:normAutofit/>
          </a:bodyPr>
          <a:lstStyle>
            <a:lvl1pPr marL="0" indent="0" algn="l">
              <a:lnSpc>
                <a:spcPct val="150000"/>
              </a:lnSpc>
              <a:buNone/>
              <a:defRPr sz="1400" b="0" i="0">
                <a:solidFill>
                  <a:schemeClr val="tx1"/>
                </a:solidFill>
                <a:latin typeface="Helvetica Light" panose="020B0403020202020204" pitchFamily="34" charset="0"/>
              </a:defRPr>
            </a:lvl1pPr>
            <a:lvl2pPr marL="457200" indent="0">
              <a:buNone/>
              <a:defRPr sz="1400" b="1" i="0">
                <a:solidFill>
                  <a:schemeClr val="accent1"/>
                </a:solidFill>
                <a:latin typeface="Helvetica" pitchFamily="2" charset="0"/>
              </a:defRPr>
            </a:lvl2pPr>
            <a:lvl3pPr marL="914400" indent="0">
              <a:buNone/>
              <a:defRPr sz="1400" b="1" i="0">
                <a:solidFill>
                  <a:schemeClr val="accent1"/>
                </a:solidFill>
                <a:latin typeface="Helvetica" pitchFamily="2" charset="0"/>
              </a:defRPr>
            </a:lvl3pPr>
            <a:lvl4pPr marL="1371600" indent="0">
              <a:buNone/>
              <a:defRPr sz="1400" b="1" i="0">
                <a:solidFill>
                  <a:schemeClr val="accent1"/>
                </a:solidFill>
                <a:latin typeface="Helvetica" pitchFamily="2" charset="0"/>
              </a:defRPr>
            </a:lvl4pPr>
            <a:lvl5pPr marL="1828800" indent="0">
              <a:buNone/>
              <a:defRPr sz="1400" b="1" i="0">
                <a:solidFill>
                  <a:schemeClr val="accent1"/>
                </a:solidFill>
                <a:latin typeface="Helvetica" pitchFamily="2" charset="0"/>
              </a:defRPr>
            </a:lvl5pPr>
          </a:lstStyle>
          <a:p>
            <a:pPr lvl="0"/>
            <a:r>
              <a:rPr lang="en-US"/>
              <a:t>Click to edit</a:t>
            </a:r>
          </a:p>
        </p:txBody>
      </p:sp>
      <p:sp>
        <p:nvSpPr>
          <p:cNvPr id="13" name="Text Placeholder 15">
            <a:extLst>
              <a:ext uri="{FF2B5EF4-FFF2-40B4-BE49-F238E27FC236}">
                <a16:creationId xmlns:a16="http://schemas.microsoft.com/office/drawing/2014/main" id="{AD8442C9-797A-0D42-8451-177B9D29E3F1}"/>
              </a:ext>
            </a:extLst>
          </p:cNvPr>
          <p:cNvSpPr>
            <a:spLocks noGrp="1"/>
          </p:cNvSpPr>
          <p:nvPr>
            <p:ph type="body" sz="quarter" idx="17"/>
          </p:nvPr>
        </p:nvSpPr>
        <p:spPr>
          <a:xfrm>
            <a:off x="7309650" y="2163815"/>
            <a:ext cx="1713391" cy="1985529"/>
          </a:xfrm>
          <a:prstGeom prst="rect">
            <a:avLst/>
          </a:prstGeom>
        </p:spPr>
        <p:txBody>
          <a:bodyPr>
            <a:normAutofit/>
          </a:bodyPr>
          <a:lstStyle>
            <a:lvl1pPr marL="0" indent="0" algn="l">
              <a:lnSpc>
                <a:spcPct val="150000"/>
              </a:lnSpc>
              <a:buNone/>
              <a:defRPr sz="1400" b="0" i="0">
                <a:solidFill>
                  <a:schemeClr val="tx1"/>
                </a:solidFill>
                <a:latin typeface="Helvetica Light" panose="020B0403020202020204" pitchFamily="34" charset="0"/>
              </a:defRPr>
            </a:lvl1pPr>
            <a:lvl2pPr marL="457200" indent="0">
              <a:buNone/>
              <a:defRPr sz="1400" b="1" i="0">
                <a:solidFill>
                  <a:schemeClr val="accent1"/>
                </a:solidFill>
                <a:latin typeface="Helvetica" pitchFamily="2" charset="0"/>
              </a:defRPr>
            </a:lvl2pPr>
            <a:lvl3pPr marL="914400" indent="0">
              <a:buNone/>
              <a:defRPr sz="1400" b="1" i="0">
                <a:solidFill>
                  <a:schemeClr val="accent1"/>
                </a:solidFill>
                <a:latin typeface="Helvetica" pitchFamily="2" charset="0"/>
              </a:defRPr>
            </a:lvl3pPr>
            <a:lvl4pPr marL="1371600" indent="0">
              <a:buNone/>
              <a:defRPr sz="1400" b="1" i="0">
                <a:solidFill>
                  <a:schemeClr val="accent1"/>
                </a:solidFill>
                <a:latin typeface="Helvetica" pitchFamily="2" charset="0"/>
              </a:defRPr>
            </a:lvl4pPr>
            <a:lvl5pPr marL="1828800" indent="0">
              <a:buNone/>
              <a:defRPr sz="1400" b="1" i="0">
                <a:solidFill>
                  <a:schemeClr val="accent1"/>
                </a:solidFill>
                <a:latin typeface="Helvetica" pitchFamily="2" charset="0"/>
              </a:defRPr>
            </a:lvl5pPr>
          </a:lstStyle>
          <a:p>
            <a:pPr lvl="0"/>
            <a:r>
              <a:rPr lang="en-US"/>
              <a:t>Click to edit</a:t>
            </a:r>
          </a:p>
        </p:txBody>
      </p:sp>
      <p:sp>
        <p:nvSpPr>
          <p:cNvPr id="14" name="Picture Placeholder 3">
            <a:extLst>
              <a:ext uri="{FF2B5EF4-FFF2-40B4-BE49-F238E27FC236}">
                <a16:creationId xmlns:a16="http://schemas.microsoft.com/office/drawing/2014/main" id="{D0F42826-F95D-B944-BFB4-FC7BE1A72C10}"/>
              </a:ext>
            </a:extLst>
          </p:cNvPr>
          <p:cNvSpPr>
            <a:spLocks noGrp="1"/>
          </p:cNvSpPr>
          <p:nvPr>
            <p:ph type="pic" sz="quarter" idx="10" hasCustomPrompt="1"/>
          </p:nvPr>
        </p:nvSpPr>
        <p:spPr>
          <a:xfrm>
            <a:off x="3224241" y="952159"/>
            <a:ext cx="704086" cy="702863"/>
          </a:xfrm>
          <a:prstGeom prst="rect">
            <a:avLst/>
          </a:prstGeom>
        </p:spPr>
        <p:txBody>
          <a:bodyPr/>
          <a:lstStyle>
            <a:lvl1pPr marL="0" indent="0" algn="ctr">
              <a:buNone/>
              <a:defRPr sz="1200" b="0" i="0">
                <a:solidFill>
                  <a:schemeClr val="tx1"/>
                </a:solidFill>
                <a:latin typeface="Helvetica Light" panose="020B0403020202020204" pitchFamily="34" charset="0"/>
              </a:defRPr>
            </a:lvl1pPr>
          </a:lstStyle>
          <a:p>
            <a:r>
              <a:rPr lang="en-US" dirty="0"/>
              <a:t>Icon</a:t>
            </a:r>
          </a:p>
        </p:txBody>
      </p:sp>
      <p:sp>
        <p:nvSpPr>
          <p:cNvPr id="15" name="Picture Placeholder 3">
            <a:extLst>
              <a:ext uri="{FF2B5EF4-FFF2-40B4-BE49-F238E27FC236}">
                <a16:creationId xmlns:a16="http://schemas.microsoft.com/office/drawing/2014/main" id="{F7F2E9A6-9953-AA4C-A7EC-CC6CADBC32E1}"/>
              </a:ext>
            </a:extLst>
          </p:cNvPr>
          <p:cNvSpPr>
            <a:spLocks noGrp="1"/>
          </p:cNvSpPr>
          <p:nvPr>
            <p:ph type="pic" sz="quarter" idx="18" hasCustomPrompt="1"/>
          </p:nvPr>
        </p:nvSpPr>
        <p:spPr>
          <a:xfrm>
            <a:off x="5273314" y="952159"/>
            <a:ext cx="704086" cy="702863"/>
          </a:xfrm>
          <a:prstGeom prst="rect">
            <a:avLst/>
          </a:prstGeom>
        </p:spPr>
        <p:txBody>
          <a:bodyPr/>
          <a:lstStyle>
            <a:lvl1pPr marL="0" indent="0" algn="ctr">
              <a:buNone/>
              <a:defRPr sz="1200" b="0" i="0">
                <a:solidFill>
                  <a:schemeClr val="tx1"/>
                </a:solidFill>
                <a:latin typeface="Helvetica Light" panose="020B0403020202020204" pitchFamily="34" charset="0"/>
              </a:defRPr>
            </a:lvl1pPr>
          </a:lstStyle>
          <a:p>
            <a:r>
              <a:rPr lang="en-US"/>
              <a:t>Icon</a:t>
            </a:r>
          </a:p>
        </p:txBody>
      </p:sp>
      <p:sp>
        <p:nvSpPr>
          <p:cNvPr id="16" name="Picture Placeholder 3">
            <a:extLst>
              <a:ext uri="{FF2B5EF4-FFF2-40B4-BE49-F238E27FC236}">
                <a16:creationId xmlns:a16="http://schemas.microsoft.com/office/drawing/2014/main" id="{19911A75-7D12-C04D-96AB-502B9691992C}"/>
              </a:ext>
            </a:extLst>
          </p:cNvPr>
          <p:cNvSpPr>
            <a:spLocks noGrp="1"/>
          </p:cNvSpPr>
          <p:nvPr>
            <p:ph type="pic" sz="quarter" idx="19" hasCustomPrompt="1"/>
          </p:nvPr>
        </p:nvSpPr>
        <p:spPr>
          <a:xfrm>
            <a:off x="7309650" y="952159"/>
            <a:ext cx="704086" cy="702863"/>
          </a:xfrm>
          <a:prstGeom prst="rect">
            <a:avLst/>
          </a:prstGeom>
        </p:spPr>
        <p:txBody>
          <a:bodyPr/>
          <a:lstStyle>
            <a:lvl1pPr marL="0" indent="0" algn="ctr">
              <a:buNone/>
              <a:defRPr sz="1200" b="0" i="0">
                <a:solidFill>
                  <a:schemeClr val="tx1"/>
                </a:solidFill>
                <a:latin typeface="Helvetica Light" panose="020B0403020202020204" pitchFamily="34" charset="0"/>
              </a:defRPr>
            </a:lvl1pPr>
          </a:lstStyle>
          <a:p>
            <a:r>
              <a:rPr lang="en-US"/>
              <a:t>Icon</a:t>
            </a:r>
          </a:p>
        </p:txBody>
      </p:sp>
      <p:pic>
        <p:nvPicPr>
          <p:cNvPr id="17" name="Picture 3">
            <a:extLst>
              <a:ext uri="{FF2B5EF4-FFF2-40B4-BE49-F238E27FC236}">
                <a16:creationId xmlns:a16="http://schemas.microsoft.com/office/drawing/2014/main" id="{DF27F02A-3682-6C4B-A5C4-9604904D010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19" name="Rectangle 18">
            <a:extLst>
              <a:ext uri="{FF2B5EF4-FFF2-40B4-BE49-F238E27FC236}">
                <a16:creationId xmlns:a16="http://schemas.microsoft.com/office/drawing/2014/main" id="{E07ADA6C-4DCB-2740-A9F1-44FFFC49E801}"/>
              </a:ext>
            </a:extLst>
          </p:cNvPr>
          <p:cNvSpPr/>
          <p:nvPr userDrawn="1"/>
        </p:nvSpPr>
        <p:spPr bwMode="auto">
          <a:xfrm>
            <a:off x="9519" y="3120717"/>
            <a:ext cx="2889130" cy="2022783"/>
          </a:xfrm>
          <a:prstGeom prst="rect">
            <a:avLst/>
          </a:prstGeom>
          <a:solidFill>
            <a:schemeClr val="tx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sp>
        <p:nvSpPr>
          <p:cNvPr id="20" name="Rectangle 19">
            <a:extLst>
              <a:ext uri="{FF2B5EF4-FFF2-40B4-BE49-F238E27FC236}">
                <a16:creationId xmlns:a16="http://schemas.microsoft.com/office/drawing/2014/main" id="{B233658F-DF2B-6E43-9684-8880AE6BE5C5}"/>
              </a:ext>
            </a:extLst>
          </p:cNvPr>
          <p:cNvSpPr/>
          <p:nvPr userDrawn="1"/>
        </p:nvSpPr>
        <p:spPr bwMode="auto">
          <a:xfrm>
            <a:off x="9519" y="0"/>
            <a:ext cx="2889130" cy="963192"/>
          </a:xfrm>
          <a:prstGeom prst="rect">
            <a:avLst/>
          </a:prstGeom>
          <a:solidFill>
            <a:schemeClr val="tx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sp>
        <p:nvSpPr>
          <p:cNvPr id="22" name="Text Box 12">
            <a:extLst>
              <a:ext uri="{FF2B5EF4-FFF2-40B4-BE49-F238E27FC236}">
                <a16:creationId xmlns:a16="http://schemas.microsoft.com/office/drawing/2014/main" id="{C0D0BC15-1430-7C4D-8000-AB0724C3FC78}"/>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tx2">
                    <a:alpha val="15000"/>
                  </a:schemeClr>
                </a:solidFill>
                <a:effectLst/>
                <a:uLnTx/>
                <a:uFillTx/>
                <a:latin typeface="Helvetica" pitchFamily="2" charset="0"/>
                <a:ea typeface="+mn-ea"/>
                <a:cs typeface="Tahoma"/>
              </a:rPr>
              <a:t>© Tyler Technologies 2020</a:t>
            </a:r>
          </a:p>
        </p:txBody>
      </p:sp>
    </p:spTree>
    <p:extLst>
      <p:ext uri="{BB962C8B-B14F-4D97-AF65-F5344CB8AC3E}">
        <p14:creationId xmlns:p14="http://schemas.microsoft.com/office/powerpoint/2010/main" val="2916840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Wrap Up Blue">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5DC57113-F713-A741-8B38-3D65BFBD4543}"/>
              </a:ext>
            </a:extLst>
          </p:cNvPr>
          <p:cNvPicPr>
            <a:picLocks noChangeAspect="1"/>
          </p:cNvPicPr>
          <p:nvPr userDrawn="1"/>
        </p:nvPicPr>
        <p:blipFill rotWithShape="1">
          <a:blip r:embed="rId2"/>
          <a:srcRect t="3244" b="2746"/>
          <a:stretch/>
        </p:blipFill>
        <p:spPr>
          <a:xfrm>
            <a:off x="6063917" y="-9"/>
            <a:ext cx="3080083" cy="5143509"/>
          </a:xfrm>
          <a:prstGeom prst="rect">
            <a:avLst/>
          </a:prstGeom>
        </p:spPr>
      </p:pic>
      <p:sp>
        <p:nvSpPr>
          <p:cNvPr id="9" name="Picture Placeholder 3">
            <a:extLst>
              <a:ext uri="{FF2B5EF4-FFF2-40B4-BE49-F238E27FC236}">
                <a16:creationId xmlns:a16="http://schemas.microsoft.com/office/drawing/2014/main" id="{ACF779AE-0E50-6B41-BD0F-C5CC68A29E83}"/>
              </a:ext>
            </a:extLst>
          </p:cNvPr>
          <p:cNvSpPr>
            <a:spLocks noGrp="1"/>
          </p:cNvSpPr>
          <p:nvPr>
            <p:ph type="pic" sz="quarter" idx="12" hasCustomPrompt="1"/>
          </p:nvPr>
        </p:nvSpPr>
        <p:spPr>
          <a:xfrm>
            <a:off x="-1" y="-8"/>
            <a:ext cx="6063918" cy="5143508"/>
          </a:xfrm>
          <a:prstGeom prst="rect">
            <a:avLst/>
          </a:prstGeom>
          <a:solidFill>
            <a:schemeClr val="bg1">
              <a:lumMod val="75000"/>
            </a:schemeClr>
          </a:solidFill>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600">
                <a:solidFill>
                  <a:schemeClr val="bg2"/>
                </a:solidFill>
              </a:defRPr>
            </a:lvl1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dirty="0"/>
              <a:t>Add an ORIGINAL photo– click the icon to add image</a:t>
            </a:r>
          </a:p>
          <a:p>
            <a:endParaRPr lang="en-US" dirty="0"/>
          </a:p>
        </p:txBody>
      </p:sp>
      <p:pic>
        <p:nvPicPr>
          <p:cNvPr id="21" name="Picture 20">
            <a:extLst>
              <a:ext uri="{FF2B5EF4-FFF2-40B4-BE49-F238E27FC236}">
                <a16:creationId xmlns:a16="http://schemas.microsoft.com/office/drawing/2014/main" id="{CF79422F-9D56-4940-B018-74B1AB58FD16}"/>
              </a:ext>
            </a:extLst>
          </p:cNvPr>
          <p:cNvPicPr>
            <a:picLocks noChangeAspect="1"/>
          </p:cNvPicPr>
          <p:nvPr userDrawn="1"/>
        </p:nvPicPr>
        <p:blipFill>
          <a:blip r:embed="rId3">
            <a:biLevel thresh="25000"/>
          </a:blip>
          <a:srcRect/>
          <a:stretch/>
        </p:blipFill>
        <p:spPr>
          <a:xfrm>
            <a:off x="6485806" y="2186954"/>
            <a:ext cx="2227115" cy="769592"/>
          </a:xfrm>
          <a:prstGeom prst="rect">
            <a:avLst/>
          </a:prstGeom>
        </p:spPr>
      </p:pic>
      <p:grpSp>
        <p:nvGrpSpPr>
          <p:cNvPr id="19" name="Group 18">
            <a:extLst>
              <a:ext uri="{FF2B5EF4-FFF2-40B4-BE49-F238E27FC236}">
                <a16:creationId xmlns:a16="http://schemas.microsoft.com/office/drawing/2014/main" id="{AFB85262-0722-3A49-9719-F6C0573A00FB}"/>
              </a:ext>
            </a:extLst>
          </p:cNvPr>
          <p:cNvGrpSpPr/>
          <p:nvPr userDrawn="1"/>
        </p:nvGrpSpPr>
        <p:grpSpPr>
          <a:xfrm>
            <a:off x="6262615" y="4769893"/>
            <a:ext cx="2635580" cy="251372"/>
            <a:chOff x="6620951" y="4818039"/>
            <a:chExt cx="2141115" cy="204212"/>
          </a:xfrm>
        </p:grpSpPr>
        <p:pic>
          <p:nvPicPr>
            <p:cNvPr id="23" name="Graphic 22">
              <a:extLst>
                <a:ext uri="{FF2B5EF4-FFF2-40B4-BE49-F238E27FC236}">
                  <a16:creationId xmlns:a16="http://schemas.microsoft.com/office/drawing/2014/main" id="{07E02642-82E1-5146-8F90-B58C46290037}"/>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8646589" y="4862935"/>
              <a:ext cx="115477" cy="115476"/>
            </a:xfrm>
            <a:prstGeom prst="rect">
              <a:avLst/>
            </a:prstGeom>
          </p:spPr>
        </p:pic>
        <p:pic>
          <p:nvPicPr>
            <p:cNvPr id="24" name="Graphic 23">
              <a:extLst>
                <a:ext uri="{FF2B5EF4-FFF2-40B4-BE49-F238E27FC236}">
                  <a16:creationId xmlns:a16="http://schemas.microsoft.com/office/drawing/2014/main" id="{49C3BA46-E290-2246-80C5-C7148B5D848B}"/>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7972353" y="4862935"/>
              <a:ext cx="115476" cy="115476"/>
            </a:xfrm>
            <a:prstGeom prst="rect">
              <a:avLst/>
            </a:prstGeom>
          </p:spPr>
        </p:pic>
        <p:pic>
          <p:nvPicPr>
            <p:cNvPr id="25" name="Graphic 24">
              <a:extLst>
                <a:ext uri="{FF2B5EF4-FFF2-40B4-BE49-F238E27FC236}">
                  <a16:creationId xmlns:a16="http://schemas.microsoft.com/office/drawing/2014/main" id="{76C09A0A-0FE7-064B-AE1C-2AEBCADD6E40}"/>
                </a:ext>
              </a:extLst>
            </p:cNvPr>
            <p:cNvPicPr>
              <a:picLocks noChangeAspect="1"/>
            </p:cNvPicPr>
            <p:nvPr userDrawn="1"/>
          </p:nvPicPr>
          <p:blipFill>
            <a:blip r:embed="rId8">
              <a:extLst>
                <a:ext uri="{96DAC541-7B7A-43D3-8B79-37D633B846F1}">
                  <asvg:svgBlip xmlns:asvg="http://schemas.microsoft.com/office/drawing/2016/SVG/main" xmlns="" r:embed="rId9"/>
                </a:ext>
              </a:extLst>
            </a:blip>
            <a:stretch>
              <a:fillRect/>
            </a:stretch>
          </p:blipFill>
          <p:spPr>
            <a:xfrm>
              <a:off x="8420075" y="4862935"/>
              <a:ext cx="115476" cy="115476"/>
            </a:xfrm>
            <a:prstGeom prst="rect">
              <a:avLst/>
            </a:prstGeom>
          </p:spPr>
        </p:pic>
        <p:pic>
          <p:nvPicPr>
            <p:cNvPr id="26" name="Graphic 25">
              <a:extLst>
                <a:ext uri="{FF2B5EF4-FFF2-40B4-BE49-F238E27FC236}">
                  <a16:creationId xmlns:a16="http://schemas.microsoft.com/office/drawing/2014/main" id="{C858074F-5795-784B-B13C-6796F4FEB4B7}"/>
                </a:ext>
              </a:extLst>
            </p:cNvPr>
            <p:cNvPicPr>
              <a:picLocks noChangeAspect="1"/>
            </p:cNvPicPr>
            <p:nvPr userDrawn="1"/>
          </p:nvPicPr>
          <p:blipFill>
            <a:blip r:embed="rId10">
              <a:extLst>
                <a:ext uri="{96DAC541-7B7A-43D3-8B79-37D633B846F1}">
                  <asvg:svgBlip xmlns:asvg="http://schemas.microsoft.com/office/drawing/2016/SVG/main" xmlns="" r:embed="rId11"/>
                </a:ext>
              </a:extLst>
            </a:blip>
            <a:stretch>
              <a:fillRect/>
            </a:stretch>
          </p:blipFill>
          <p:spPr>
            <a:xfrm>
              <a:off x="8193564" y="4858650"/>
              <a:ext cx="115476" cy="115476"/>
            </a:xfrm>
            <a:prstGeom prst="rect">
              <a:avLst/>
            </a:prstGeom>
          </p:spPr>
        </p:pic>
        <p:pic>
          <p:nvPicPr>
            <p:cNvPr id="27" name="Graphic 26">
              <a:extLst>
                <a:ext uri="{FF2B5EF4-FFF2-40B4-BE49-F238E27FC236}">
                  <a16:creationId xmlns:a16="http://schemas.microsoft.com/office/drawing/2014/main" id="{F8E2899D-D171-8245-AD1D-51DA4934158B}"/>
                </a:ext>
              </a:extLst>
            </p:cNvPr>
            <p:cNvPicPr>
              <a:picLocks noChangeAspect="1"/>
            </p:cNvPicPr>
            <p:nvPr userDrawn="1"/>
          </p:nvPicPr>
          <p:blipFill>
            <a:blip r:embed="rId12">
              <a:extLst>
                <a:ext uri="{96DAC541-7B7A-43D3-8B79-37D633B846F1}">
                  <asvg:svgBlip xmlns:asvg="http://schemas.microsoft.com/office/drawing/2016/SVG/main" xmlns="" r:embed="rId13"/>
                </a:ext>
              </a:extLst>
            </a:blip>
            <a:stretch>
              <a:fillRect/>
            </a:stretch>
          </p:blipFill>
          <p:spPr>
            <a:xfrm>
              <a:off x="7745838" y="4858650"/>
              <a:ext cx="115476" cy="115476"/>
            </a:xfrm>
            <a:prstGeom prst="rect">
              <a:avLst/>
            </a:prstGeom>
          </p:spPr>
        </p:pic>
        <p:sp>
          <p:nvSpPr>
            <p:cNvPr id="28" name="TextBox 27">
              <a:extLst>
                <a:ext uri="{FF2B5EF4-FFF2-40B4-BE49-F238E27FC236}">
                  <a16:creationId xmlns:a16="http://schemas.microsoft.com/office/drawing/2014/main" id="{326DD925-FF16-C34A-823A-2F55D28CB75B}"/>
                </a:ext>
              </a:extLst>
            </p:cNvPr>
            <p:cNvSpPr txBox="1"/>
            <p:nvPr userDrawn="1"/>
          </p:nvSpPr>
          <p:spPr bwMode="auto">
            <a:xfrm>
              <a:off x="6620951" y="4821775"/>
              <a:ext cx="831888" cy="200027"/>
            </a:xfrm>
            <a:prstGeom prst="rect">
              <a:avLst/>
            </a:prstGeom>
            <a:noFill/>
            <a:ln w="12700" cap="sq" algn="ctr">
              <a:noFill/>
              <a:miter lim="800000"/>
              <a:headEnd/>
              <a:tailEnd/>
            </a:ln>
            <a:effectLst/>
          </p:spPr>
          <p:txBody>
            <a:bodyPr wrap="none" rtlCol="0">
              <a:spAutoFit/>
            </a:bodyPr>
            <a:lstStyle/>
            <a:p>
              <a:pPr algn="ctr"/>
              <a:r>
                <a:rPr lang="en-US" sz="1000" spc="40" baseline="0" dirty="0" err="1">
                  <a:solidFill>
                    <a:schemeClr val="accent6"/>
                  </a:solidFill>
                  <a:latin typeface="+mn-lt"/>
                  <a:cs typeface="Tahoma" pitchFamily="34" charset="0"/>
                </a:rPr>
                <a:t>tylertech.com</a:t>
              </a:r>
              <a:endParaRPr lang="en-US" sz="1000" spc="40" baseline="0" dirty="0">
                <a:solidFill>
                  <a:schemeClr val="accent6"/>
                </a:solidFill>
                <a:latin typeface="+mn-lt"/>
                <a:cs typeface="Tahoma" pitchFamily="34" charset="0"/>
              </a:endParaRPr>
            </a:p>
          </p:txBody>
        </p:sp>
        <p:cxnSp>
          <p:nvCxnSpPr>
            <p:cNvPr id="29" name="Straight Connector 28">
              <a:extLst>
                <a:ext uri="{FF2B5EF4-FFF2-40B4-BE49-F238E27FC236}">
                  <a16:creationId xmlns:a16="http://schemas.microsoft.com/office/drawing/2014/main" id="{0547590B-544D-1D44-9D96-90AEE16CDABC}"/>
                </a:ext>
              </a:extLst>
            </p:cNvPr>
            <p:cNvCxnSpPr>
              <a:cxnSpLocks/>
            </p:cNvCxnSpPr>
            <p:nvPr userDrawn="1"/>
          </p:nvCxnSpPr>
          <p:spPr>
            <a:xfrm>
              <a:off x="7567805" y="4818039"/>
              <a:ext cx="0" cy="204212"/>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31" name="Text Box 12">
            <a:extLst>
              <a:ext uri="{FF2B5EF4-FFF2-40B4-BE49-F238E27FC236}">
                <a16:creationId xmlns:a16="http://schemas.microsoft.com/office/drawing/2014/main" id="{1733935F-8D14-1A4A-A7E6-6F244329D233}"/>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bg1">
                    <a:alpha val="40000"/>
                  </a:schemeClr>
                </a:solidFill>
                <a:effectLst/>
                <a:uLnTx/>
                <a:uFillTx/>
                <a:latin typeface="Helvetica" pitchFamily="2" charset="0"/>
                <a:ea typeface="+mn-ea"/>
                <a:cs typeface="Tahoma"/>
              </a:rPr>
              <a:t>© Tyler Technologies 2020</a:t>
            </a:r>
          </a:p>
        </p:txBody>
      </p:sp>
    </p:spTree>
    <p:extLst>
      <p:ext uri="{BB962C8B-B14F-4D97-AF65-F5344CB8AC3E}">
        <p14:creationId xmlns:p14="http://schemas.microsoft.com/office/powerpoint/2010/main" val="2263523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0">
          <p15:clr>
            <a:srgbClr val="FBAE40"/>
          </p15:clr>
        </p15:guide>
        <p15:guide id="2" pos="4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Wrap Up Da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942C853-454C-D64A-8140-F911E3603D1A}"/>
              </a:ext>
            </a:extLst>
          </p:cNvPr>
          <p:cNvSpPr/>
          <p:nvPr userDrawn="1"/>
        </p:nvSpPr>
        <p:spPr bwMode="auto">
          <a:xfrm>
            <a:off x="6063916" y="0"/>
            <a:ext cx="3080083" cy="5143500"/>
          </a:xfrm>
          <a:prstGeom prst="rect">
            <a:avLst/>
          </a:prstGeom>
          <a:solidFill>
            <a:schemeClr val="tx1"/>
          </a:solidFill>
          <a:ln w="6350" cap="sq" algn="ctr">
            <a:noFill/>
            <a:miter lim="800000"/>
            <a:headEnd/>
            <a:tailEnd/>
          </a:ln>
          <a:effectLst/>
        </p:spPr>
        <p:txBody>
          <a:bodyPr wrap="none" rtlCol="0" anchor="ctr"/>
          <a:lstStyle/>
          <a:p>
            <a:pPr algn="ctr"/>
            <a:endParaRPr lang="en-US">
              <a:solidFill>
                <a:schemeClr val="tx1">
                  <a:lumMod val="75000"/>
                  <a:lumOff val="25000"/>
                </a:schemeClr>
              </a:solidFill>
              <a:latin typeface="Tahoma" pitchFamily="34" charset="0"/>
              <a:cs typeface="Tahoma" pitchFamily="34" charset="0"/>
            </a:endParaRPr>
          </a:p>
        </p:txBody>
      </p:sp>
      <p:sp>
        <p:nvSpPr>
          <p:cNvPr id="9" name="Picture Placeholder 3">
            <a:extLst>
              <a:ext uri="{FF2B5EF4-FFF2-40B4-BE49-F238E27FC236}">
                <a16:creationId xmlns:a16="http://schemas.microsoft.com/office/drawing/2014/main" id="{ACF779AE-0E50-6B41-BD0F-C5CC68A29E83}"/>
              </a:ext>
            </a:extLst>
          </p:cNvPr>
          <p:cNvSpPr>
            <a:spLocks noGrp="1"/>
          </p:cNvSpPr>
          <p:nvPr>
            <p:ph type="pic" sz="quarter" idx="12" hasCustomPrompt="1"/>
          </p:nvPr>
        </p:nvSpPr>
        <p:spPr>
          <a:xfrm>
            <a:off x="-1" y="-8"/>
            <a:ext cx="6063918" cy="5143508"/>
          </a:xfrm>
          <a:prstGeom prst="rect">
            <a:avLst/>
          </a:prstGeom>
          <a:solidFill>
            <a:schemeClr val="bg1">
              <a:lumMod val="75000"/>
            </a:schemeClr>
          </a:solidFill>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600">
                <a:solidFill>
                  <a:schemeClr val="bg2"/>
                </a:solidFill>
              </a:defRPr>
            </a:lvl1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dirty="0"/>
              <a:t>Add an ORIGINAL photo– click the icon to add image</a:t>
            </a:r>
          </a:p>
          <a:p>
            <a:endParaRPr lang="en-US" dirty="0"/>
          </a:p>
        </p:txBody>
      </p:sp>
      <p:pic>
        <p:nvPicPr>
          <p:cNvPr id="16" name="Picture 15">
            <a:extLst>
              <a:ext uri="{FF2B5EF4-FFF2-40B4-BE49-F238E27FC236}">
                <a16:creationId xmlns:a16="http://schemas.microsoft.com/office/drawing/2014/main" id="{7FC56235-407D-7C42-9613-05ACE8743E71}"/>
              </a:ext>
            </a:extLst>
          </p:cNvPr>
          <p:cNvPicPr>
            <a:picLocks noChangeAspect="1"/>
          </p:cNvPicPr>
          <p:nvPr userDrawn="1"/>
        </p:nvPicPr>
        <p:blipFill>
          <a:blip r:embed="rId2">
            <a:biLevel thresh="25000"/>
          </a:blip>
          <a:srcRect/>
          <a:stretch/>
        </p:blipFill>
        <p:spPr>
          <a:xfrm>
            <a:off x="6485806" y="2186954"/>
            <a:ext cx="2227115" cy="769592"/>
          </a:xfrm>
          <a:prstGeom prst="rect">
            <a:avLst/>
          </a:prstGeom>
        </p:spPr>
      </p:pic>
      <p:grpSp>
        <p:nvGrpSpPr>
          <p:cNvPr id="17" name="Group 16">
            <a:extLst>
              <a:ext uri="{FF2B5EF4-FFF2-40B4-BE49-F238E27FC236}">
                <a16:creationId xmlns:a16="http://schemas.microsoft.com/office/drawing/2014/main" id="{9CA1870D-1196-CC48-BDAB-E400F8CF0C07}"/>
              </a:ext>
            </a:extLst>
          </p:cNvPr>
          <p:cNvGrpSpPr/>
          <p:nvPr userDrawn="1"/>
        </p:nvGrpSpPr>
        <p:grpSpPr>
          <a:xfrm>
            <a:off x="6262615" y="4769893"/>
            <a:ext cx="2635580" cy="251372"/>
            <a:chOff x="6620951" y="4818039"/>
            <a:chExt cx="2141115" cy="204212"/>
          </a:xfrm>
        </p:grpSpPr>
        <p:pic>
          <p:nvPicPr>
            <p:cNvPr id="18" name="Graphic 17">
              <a:extLst>
                <a:ext uri="{FF2B5EF4-FFF2-40B4-BE49-F238E27FC236}">
                  <a16:creationId xmlns:a16="http://schemas.microsoft.com/office/drawing/2014/main" id="{EE6638F2-D8AB-8142-9A21-0CF1841AE2C8}"/>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8646589" y="4862935"/>
              <a:ext cx="115477" cy="115476"/>
            </a:xfrm>
            <a:prstGeom prst="rect">
              <a:avLst/>
            </a:prstGeom>
          </p:spPr>
        </p:pic>
        <p:pic>
          <p:nvPicPr>
            <p:cNvPr id="19" name="Graphic 18">
              <a:extLst>
                <a:ext uri="{FF2B5EF4-FFF2-40B4-BE49-F238E27FC236}">
                  <a16:creationId xmlns:a16="http://schemas.microsoft.com/office/drawing/2014/main" id="{2F99CF9E-E199-B343-8423-29F0B82CE1ED}"/>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7972353" y="4862935"/>
              <a:ext cx="115476" cy="115476"/>
            </a:xfrm>
            <a:prstGeom prst="rect">
              <a:avLst/>
            </a:prstGeom>
          </p:spPr>
        </p:pic>
        <p:pic>
          <p:nvPicPr>
            <p:cNvPr id="20" name="Graphic 19">
              <a:extLst>
                <a:ext uri="{FF2B5EF4-FFF2-40B4-BE49-F238E27FC236}">
                  <a16:creationId xmlns:a16="http://schemas.microsoft.com/office/drawing/2014/main" id="{480BA5EB-F3D7-C840-991B-3243698429E9}"/>
                </a:ext>
              </a:extLst>
            </p:cNvPr>
            <p:cNvPicPr>
              <a:picLocks noChangeAspect="1"/>
            </p:cNvPicPr>
            <p:nvPr userDrawn="1"/>
          </p:nvPicPr>
          <p:blipFill>
            <a:blip r:embed="rId7">
              <a:extLst>
                <a:ext uri="{96DAC541-7B7A-43D3-8B79-37D633B846F1}">
                  <asvg:svgBlip xmlns:asvg="http://schemas.microsoft.com/office/drawing/2016/SVG/main" xmlns="" r:embed="rId8"/>
                </a:ext>
              </a:extLst>
            </a:blip>
            <a:stretch>
              <a:fillRect/>
            </a:stretch>
          </p:blipFill>
          <p:spPr>
            <a:xfrm>
              <a:off x="8420075" y="4862935"/>
              <a:ext cx="115476" cy="115476"/>
            </a:xfrm>
            <a:prstGeom prst="rect">
              <a:avLst/>
            </a:prstGeom>
          </p:spPr>
        </p:pic>
        <p:pic>
          <p:nvPicPr>
            <p:cNvPr id="21" name="Graphic 20">
              <a:extLst>
                <a:ext uri="{FF2B5EF4-FFF2-40B4-BE49-F238E27FC236}">
                  <a16:creationId xmlns:a16="http://schemas.microsoft.com/office/drawing/2014/main" id="{E45707FF-41DC-2A40-83B8-AB4131014108}"/>
                </a:ext>
              </a:extLst>
            </p:cNvPr>
            <p:cNvPicPr>
              <a:picLocks noChangeAspect="1"/>
            </p:cNvPicPr>
            <p:nvPr userDrawn="1"/>
          </p:nvPicPr>
          <p:blipFill>
            <a:blip r:embed="rId9">
              <a:extLst>
                <a:ext uri="{96DAC541-7B7A-43D3-8B79-37D633B846F1}">
                  <asvg:svgBlip xmlns:asvg="http://schemas.microsoft.com/office/drawing/2016/SVG/main" xmlns="" r:embed="rId10"/>
                </a:ext>
              </a:extLst>
            </a:blip>
            <a:stretch>
              <a:fillRect/>
            </a:stretch>
          </p:blipFill>
          <p:spPr>
            <a:xfrm>
              <a:off x="8193564" y="4858650"/>
              <a:ext cx="115476" cy="115476"/>
            </a:xfrm>
            <a:prstGeom prst="rect">
              <a:avLst/>
            </a:prstGeom>
          </p:spPr>
        </p:pic>
        <p:pic>
          <p:nvPicPr>
            <p:cNvPr id="22" name="Graphic 21">
              <a:extLst>
                <a:ext uri="{FF2B5EF4-FFF2-40B4-BE49-F238E27FC236}">
                  <a16:creationId xmlns:a16="http://schemas.microsoft.com/office/drawing/2014/main" id="{51D908C1-B1C5-C547-BAEF-A5D0492A7ABD}"/>
                </a:ext>
              </a:extLst>
            </p:cNvPr>
            <p:cNvPicPr>
              <a:picLocks noChangeAspect="1"/>
            </p:cNvPicPr>
            <p:nvPr userDrawn="1"/>
          </p:nvPicPr>
          <p:blipFill>
            <a:blip r:embed="rId11">
              <a:extLst>
                <a:ext uri="{96DAC541-7B7A-43D3-8B79-37D633B846F1}">
                  <asvg:svgBlip xmlns:asvg="http://schemas.microsoft.com/office/drawing/2016/SVG/main" xmlns="" r:embed="rId12"/>
                </a:ext>
              </a:extLst>
            </a:blip>
            <a:stretch>
              <a:fillRect/>
            </a:stretch>
          </p:blipFill>
          <p:spPr>
            <a:xfrm>
              <a:off x="7745838" y="4858650"/>
              <a:ext cx="115476" cy="115476"/>
            </a:xfrm>
            <a:prstGeom prst="rect">
              <a:avLst/>
            </a:prstGeom>
          </p:spPr>
        </p:pic>
        <p:sp>
          <p:nvSpPr>
            <p:cNvPr id="23" name="TextBox 22">
              <a:extLst>
                <a:ext uri="{FF2B5EF4-FFF2-40B4-BE49-F238E27FC236}">
                  <a16:creationId xmlns:a16="http://schemas.microsoft.com/office/drawing/2014/main" id="{FDA56A96-6066-A543-9E15-CB968C821A06}"/>
                </a:ext>
              </a:extLst>
            </p:cNvPr>
            <p:cNvSpPr txBox="1"/>
            <p:nvPr userDrawn="1"/>
          </p:nvSpPr>
          <p:spPr bwMode="auto">
            <a:xfrm>
              <a:off x="6620951" y="4821775"/>
              <a:ext cx="831888" cy="200027"/>
            </a:xfrm>
            <a:prstGeom prst="rect">
              <a:avLst/>
            </a:prstGeom>
            <a:noFill/>
            <a:ln w="12700" cap="sq" algn="ctr">
              <a:noFill/>
              <a:miter lim="800000"/>
              <a:headEnd/>
              <a:tailEnd/>
            </a:ln>
            <a:effectLst/>
          </p:spPr>
          <p:txBody>
            <a:bodyPr wrap="none" rtlCol="0">
              <a:spAutoFit/>
            </a:bodyPr>
            <a:lstStyle/>
            <a:p>
              <a:pPr algn="ctr"/>
              <a:r>
                <a:rPr lang="en-US" sz="1000" spc="40" baseline="0" err="1">
                  <a:solidFill>
                    <a:schemeClr val="bg1">
                      <a:lumMod val="65000"/>
                    </a:schemeClr>
                  </a:solidFill>
                  <a:latin typeface="+mn-lt"/>
                  <a:cs typeface="Tahoma" pitchFamily="34" charset="0"/>
                </a:rPr>
                <a:t>tylertech.com</a:t>
              </a:r>
              <a:endParaRPr lang="en-US" sz="1000" spc="40" baseline="0">
                <a:solidFill>
                  <a:schemeClr val="bg1">
                    <a:lumMod val="65000"/>
                  </a:schemeClr>
                </a:solidFill>
                <a:latin typeface="+mn-lt"/>
                <a:cs typeface="Tahoma" pitchFamily="34" charset="0"/>
              </a:endParaRPr>
            </a:p>
          </p:txBody>
        </p:sp>
        <p:cxnSp>
          <p:nvCxnSpPr>
            <p:cNvPr id="24" name="Straight Connector 23">
              <a:extLst>
                <a:ext uri="{FF2B5EF4-FFF2-40B4-BE49-F238E27FC236}">
                  <a16:creationId xmlns:a16="http://schemas.microsoft.com/office/drawing/2014/main" id="{11B85A59-7520-2A49-9295-293C60C587DE}"/>
                </a:ext>
              </a:extLst>
            </p:cNvPr>
            <p:cNvCxnSpPr>
              <a:cxnSpLocks/>
            </p:cNvCxnSpPr>
            <p:nvPr userDrawn="1"/>
          </p:nvCxnSpPr>
          <p:spPr>
            <a:xfrm>
              <a:off x="7567805" y="4818039"/>
              <a:ext cx="0" cy="204212"/>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6" name="Text Box 12">
            <a:extLst>
              <a:ext uri="{FF2B5EF4-FFF2-40B4-BE49-F238E27FC236}">
                <a16:creationId xmlns:a16="http://schemas.microsoft.com/office/drawing/2014/main" id="{C0BA4DDF-D9A8-2944-98C6-EB635B84EFBA}"/>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bg1">
                    <a:alpha val="40000"/>
                  </a:schemeClr>
                </a:solidFill>
                <a:effectLst/>
                <a:uLnTx/>
                <a:uFillTx/>
                <a:latin typeface="Helvetica" pitchFamily="2" charset="0"/>
                <a:ea typeface="+mn-ea"/>
                <a:cs typeface="Tahoma"/>
              </a:rPr>
              <a:t>© Tyler Technologies 2020</a:t>
            </a:r>
          </a:p>
        </p:txBody>
      </p:sp>
    </p:spTree>
    <p:extLst>
      <p:ext uri="{BB962C8B-B14F-4D97-AF65-F5344CB8AC3E}">
        <p14:creationId xmlns:p14="http://schemas.microsoft.com/office/powerpoint/2010/main" val="2075631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0">
          <p15:clr>
            <a:srgbClr val="FBAE40"/>
          </p15:clr>
        </p15:guide>
        <p15:guide id="2" pos="4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Intr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2635B57-18CF-5B4D-B129-5D9BC5D098A5}"/>
              </a:ext>
            </a:extLst>
          </p:cNvPr>
          <p:cNvPicPr>
            <a:picLocks noChangeAspect="1"/>
          </p:cNvPicPr>
          <p:nvPr userDrawn="1"/>
        </p:nvPicPr>
        <p:blipFill>
          <a:blip r:embed="rId2"/>
          <a:srcRect/>
          <a:stretch/>
        </p:blipFill>
        <p:spPr>
          <a:xfrm>
            <a:off x="0" y="0"/>
            <a:ext cx="9144000" cy="5143500"/>
          </a:xfrm>
          <a:prstGeom prst="rect">
            <a:avLst/>
          </a:prstGeom>
        </p:spPr>
      </p:pic>
      <p:pic>
        <p:nvPicPr>
          <p:cNvPr id="8" name="Picture 3">
            <a:extLst>
              <a:ext uri="{FF2B5EF4-FFF2-40B4-BE49-F238E27FC236}">
                <a16:creationId xmlns:a16="http://schemas.microsoft.com/office/drawing/2014/main" id="{185B845C-D410-034B-A363-2E739C4D152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5" name="Rectangle 4">
            <a:extLst>
              <a:ext uri="{FF2B5EF4-FFF2-40B4-BE49-F238E27FC236}">
                <a16:creationId xmlns:a16="http://schemas.microsoft.com/office/drawing/2014/main" id="{55F91126-1492-5A46-A0B3-3B3EEFA59425}"/>
              </a:ext>
            </a:extLst>
          </p:cNvPr>
          <p:cNvSpPr/>
          <p:nvPr userDrawn="1"/>
        </p:nvSpPr>
        <p:spPr bwMode="auto">
          <a:xfrm>
            <a:off x="1821923" y="0"/>
            <a:ext cx="1196282" cy="5143500"/>
          </a:xfrm>
          <a:prstGeom prst="rect">
            <a:avLst/>
          </a:prstGeom>
          <a:solidFill>
            <a:schemeClr val="bg1"/>
          </a:solidFill>
          <a:ln w="6350" cap="sq" algn="ctr">
            <a:no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pic>
        <p:nvPicPr>
          <p:cNvPr id="6" name="Picture 5" descr="A close up of a logo&#10;&#10;Description automatically generated">
            <a:extLst>
              <a:ext uri="{FF2B5EF4-FFF2-40B4-BE49-F238E27FC236}">
                <a16:creationId xmlns:a16="http://schemas.microsoft.com/office/drawing/2014/main" id="{D24BE6E8-E7EF-5045-8776-5735DCE5B908}"/>
              </a:ext>
            </a:extLst>
          </p:cNvPr>
          <p:cNvPicPr>
            <a:picLocks noChangeAspect="1"/>
          </p:cNvPicPr>
          <p:nvPr userDrawn="1"/>
        </p:nvPicPr>
        <p:blipFill>
          <a:blip r:embed="rId4">
            <a:biLevel thresh="25000"/>
          </a:blip>
          <a:stretch>
            <a:fillRect/>
          </a:stretch>
        </p:blipFill>
        <p:spPr>
          <a:xfrm>
            <a:off x="375782" y="1891872"/>
            <a:ext cx="1058449" cy="1058449"/>
          </a:xfrm>
          <a:prstGeom prst="rect">
            <a:avLst/>
          </a:prstGeom>
        </p:spPr>
      </p:pic>
      <p:sp>
        <p:nvSpPr>
          <p:cNvPr id="10" name="Text Placeholder 3">
            <a:extLst>
              <a:ext uri="{FF2B5EF4-FFF2-40B4-BE49-F238E27FC236}">
                <a16:creationId xmlns:a16="http://schemas.microsoft.com/office/drawing/2014/main" id="{9429DA13-3B4B-8047-A11E-C54603E86E56}"/>
              </a:ext>
            </a:extLst>
          </p:cNvPr>
          <p:cNvSpPr>
            <a:spLocks noGrp="1"/>
          </p:cNvSpPr>
          <p:nvPr>
            <p:ph type="body" sz="quarter" idx="10" hasCustomPrompt="1"/>
          </p:nvPr>
        </p:nvSpPr>
        <p:spPr>
          <a:xfrm>
            <a:off x="2319455" y="583152"/>
            <a:ext cx="6511640" cy="3675888"/>
          </a:xfrm>
          <a:prstGeom prst="rect">
            <a:avLst/>
          </a:prstGeom>
        </p:spPr>
        <p:txBody>
          <a:bodyPr vert="horz" anchor="ctr">
            <a:normAutofit/>
          </a:bodyPr>
          <a:lstStyle>
            <a:lvl1pPr marL="0" indent="0" algn="l">
              <a:lnSpc>
                <a:spcPct val="100000"/>
              </a:lnSpc>
              <a:spcBef>
                <a:spcPts val="0"/>
              </a:spcBef>
              <a:spcAft>
                <a:spcPts val="600"/>
              </a:spcAft>
              <a:buClr>
                <a:schemeClr val="bg1">
                  <a:lumMod val="85000"/>
                </a:schemeClr>
              </a:buClr>
              <a:buSzPct val="125000"/>
              <a:buFontTx/>
              <a:buNone/>
              <a:defRPr sz="1800" b="0" i="0">
                <a:solidFill>
                  <a:schemeClr val="tx1"/>
                </a:solidFill>
                <a:latin typeface="+mn-lt"/>
                <a:cs typeface="Tahoma"/>
              </a:defRPr>
            </a:lvl1pPr>
            <a:lvl2pPr marL="0" indent="0" algn="l">
              <a:lnSpc>
                <a:spcPct val="100000"/>
              </a:lnSpc>
              <a:spcBef>
                <a:spcPts val="0"/>
              </a:spcBef>
              <a:spcAft>
                <a:spcPts val="1200"/>
              </a:spcAft>
              <a:buClr>
                <a:schemeClr val="bg1">
                  <a:lumMod val="85000"/>
                </a:schemeClr>
              </a:buClr>
              <a:buFontTx/>
              <a:buNone/>
              <a:defRPr sz="1400">
                <a:solidFill>
                  <a:schemeClr val="tx1"/>
                </a:solidFill>
                <a:latin typeface="+mn-lt"/>
                <a:cs typeface="Tahoma"/>
              </a:defRPr>
            </a:lvl2pPr>
            <a:lvl3pPr>
              <a:lnSpc>
                <a:spcPct val="100000"/>
              </a:lnSpc>
              <a:buClr>
                <a:srgbClr val="8F9B49"/>
              </a:buClr>
              <a:defRPr sz="1400">
                <a:solidFill>
                  <a:schemeClr val="tx1">
                    <a:lumMod val="75000"/>
                    <a:lumOff val="25000"/>
                  </a:schemeClr>
                </a:solidFill>
                <a:latin typeface="Tahoma"/>
                <a:cs typeface="Tahoma"/>
              </a:defRPr>
            </a:lvl3pPr>
            <a:lvl4pPr>
              <a:lnSpc>
                <a:spcPct val="100000"/>
              </a:lnSpc>
              <a:buClr>
                <a:srgbClr val="8F9B49"/>
              </a:buClr>
              <a:defRPr sz="1200">
                <a:solidFill>
                  <a:schemeClr val="tx1">
                    <a:lumMod val="75000"/>
                    <a:lumOff val="25000"/>
                  </a:schemeClr>
                </a:solidFill>
                <a:latin typeface="Tahoma"/>
                <a:cs typeface="Tahoma"/>
              </a:defRPr>
            </a:lvl4pPr>
            <a:lvl5pPr>
              <a:lnSpc>
                <a:spcPct val="100000"/>
              </a:lnSpc>
              <a:buClr>
                <a:srgbClr val="8F9B49"/>
              </a:buClr>
              <a:defRPr sz="1200">
                <a:solidFill>
                  <a:schemeClr val="tx1">
                    <a:lumMod val="75000"/>
                    <a:lumOff val="25000"/>
                  </a:schemeClr>
                </a:solidFill>
                <a:latin typeface="Tahoma"/>
                <a:cs typeface="Tahoma"/>
              </a:defRPr>
            </a:lvl5pPr>
          </a:lstStyle>
          <a:p>
            <a:pPr lvl="0"/>
            <a:r>
              <a:rPr lang="en-US" dirty="0"/>
              <a:t>Paragraph</a:t>
            </a:r>
          </a:p>
          <a:p>
            <a:pPr lvl="1"/>
            <a:r>
              <a:rPr lang="en-US" dirty="0"/>
              <a:t>Subtitle</a:t>
            </a:r>
          </a:p>
        </p:txBody>
      </p:sp>
    </p:spTree>
    <p:extLst>
      <p:ext uri="{BB962C8B-B14F-4D97-AF65-F5344CB8AC3E}">
        <p14:creationId xmlns:p14="http://schemas.microsoft.com/office/powerpoint/2010/main" val="2087089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2.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6" Type="http://schemas.openxmlformats.org/officeDocument/2006/relationships/image" Target="../media/image3.jp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image" Target="../media/image18.png"/><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image" Target="../media/image17.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theme" Target="../theme/theme4.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6" Type="http://schemas.openxmlformats.org/officeDocument/2006/relationships/image" Target="../media/image3.jp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image" Target="../media/image18.png"/><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image" Target="../media/image38.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image" Target="../media/image18.pn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image" Target="../media/image4.jpg"/><Relationship Id="rId2" Type="http://schemas.openxmlformats.org/officeDocument/2006/relationships/slideLayout" Target="../slideLayouts/slideLayout56.xml"/><Relationship Id="rId16" Type="http://schemas.openxmlformats.org/officeDocument/2006/relationships/theme" Target="../theme/theme5.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Box 12">
            <a:extLst>
              <a:ext uri="{FF2B5EF4-FFF2-40B4-BE49-F238E27FC236}">
                <a16:creationId xmlns:a16="http://schemas.microsoft.com/office/drawing/2014/main" id="{BDA0E96D-7591-1146-8F6C-90ABF049D2A6}"/>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tx2">
                    <a:alpha val="15000"/>
                  </a:schemeClr>
                </a:solidFill>
                <a:effectLst/>
                <a:uLnTx/>
                <a:uFillTx/>
                <a:latin typeface="Helvetica" pitchFamily="2" charset="0"/>
                <a:ea typeface="+mn-ea"/>
                <a:cs typeface="Tahoma"/>
              </a:rPr>
              <a:t>© Tyler Technologies 2020</a:t>
            </a:r>
          </a:p>
        </p:txBody>
      </p:sp>
      <p:pic>
        <p:nvPicPr>
          <p:cNvPr id="3" name="Picture 2">
            <a:extLst>
              <a:ext uri="{FF2B5EF4-FFF2-40B4-BE49-F238E27FC236}">
                <a16:creationId xmlns:a16="http://schemas.microsoft.com/office/drawing/2014/main" id="{A2020F2C-7479-B84F-A466-511FBBDBB752}"/>
              </a:ext>
            </a:extLst>
          </p:cNvPr>
          <p:cNvPicPr>
            <a:picLocks noChangeAspect="1"/>
          </p:cNvPicPr>
          <p:nvPr userDrawn="1"/>
        </p:nvPicPr>
        <p:blipFill>
          <a:blip r:embed="rId22"/>
          <a:stretch>
            <a:fillRect/>
          </a:stretch>
        </p:blipFill>
        <p:spPr>
          <a:xfrm>
            <a:off x="0" y="-1"/>
            <a:ext cx="2895600" cy="5143500"/>
          </a:xfrm>
          <a:prstGeom prst="rect">
            <a:avLst/>
          </a:prstGeom>
        </p:spPr>
      </p:pic>
    </p:spTree>
    <p:extLst>
      <p:ext uri="{BB962C8B-B14F-4D97-AF65-F5344CB8AC3E}">
        <p14:creationId xmlns:p14="http://schemas.microsoft.com/office/powerpoint/2010/main" val="2556130822"/>
      </p:ext>
    </p:extLst>
  </p:cSld>
  <p:clrMap bg1="lt1" tx1="dk1" bg2="lt2" tx2="dk2" accent1="accent1" accent2="accent2" accent3="accent3" accent4="accent4" accent5="accent5" accent6="accent6" hlink="hlink" folHlink="folHlink"/>
  <p:sldLayoutIdLst>
    <p:sldLayoutId id="2147484142" r:id="rId1"/>
    <p:sldLayoutId id="2147484074" r:id="rId2"/>
    <p:sldLayoutId id="2147484080" r:id="rId3"/>
    <p:sldLayoutId id="2147484094" r:id="rId4"/>
    <p:sldLayoutId id="2147484106" r:id="rId5"/>
    <p:sldLayoutId id="2147484103" r:id="rId6"/>
    <p:sldLayoutId id="2147484108" r:id="rId7"/>
    <p:sldLayoutId id="2147484107" r:id="rId8"/>
    <p:sldLayoutId id="2147484089" r:id="rId9"/>
    <p:sldLayoutId id="2147484079" r:id="rId10"/>
    <p:sldLayoutId id="2147484148" r:id="rId11"/>
    <p:sldLayoutId id="2147484149" r:id="rId12"/>
    <p:sldLayoutId id="2147484150" r:id="rId13"/>
    <p:sldLayoutId id="2147484151" r:id="rId14"/>
    <p:sldLayoutId id="2147484152" r:id="rId15"/>
    <p:sldLayoutId id="2147484153" r:id="rId16"/>
    <p:sldLayoutId id="2147484154" r:id="rId17"/>
    <p:sldLayoutId id="2147484155" r:id="rId18"/>
    <p:sldLayoutId id="2147484172" r:id="rId19"/>
    <p:sldLayoutId id="2147484175"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Box 12">
            <a:extLst>
              <a:ext uri="{FF2B5EF4-FFF2-40B4-BE49-F238E27FC236}">
                <a16:creationId xmlns:a16="http://schemas.microsoft.com/office/drawing/2014/main" id="{949FD2E4-FA8D-9945-B1EB-C032EA3001F1}"/>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tx2">
                    <a:alpha val="15000"/>
                  </a:schemeClr>
                </a:solidFill>
                <a:effectLst/>
                <a:uLnTx/>
                <a:uFillTx/>
                <a:latin typeface="Helvetica" pitchFamily="2" charset="0"/>
                <a:ea typeface="+mn-ea"/>
                <a:cs typeface="Tahoma"/>
              </a:rPr>
              <a:t>© Tyler Technologies 2020</a:t>
            </a:r>
          </a:p>
        </p:txBody>
      </p:sp>
    </p:spTree>
    <p:extLst>
      <p:ext uri="{BB962C8B-B14F-4D97-AF65-F5344CB8AC3E}">
        <p14:creationId xmlns:p14="http://schemas.microsoft.com/office/powerpoint/2010/main" val="1586736458"/>
      </p:ext>
    </p:extLst>
  </p:cSld>
  <p:clrMap bg1="lt1" tx1="dk1" bg2="lt2" tx2="dk2" accent1="accent1" accent2="accent2" accent3="accent3" accent4="accent4" accent5="accent5" accent6="accent6" hlink="hlink" folHlink="folHlink"/>
  <p:sldLayoutIdLst>
    <p:sldLayoutId id="2147484028" r:id="rId1"/>
    <p:sldLayoutId id="2147484021" r:id="rId2"/>
    <p:sldLayoutId id="2147484024" r:id="rId3"/>
    <p:sldLayoutId id="2147484025" r:id="rId4"/>
    <p:sldLayoutId id="2147484139" r:id="rId5"/>
    <p:sldLayoutId id="2147484092" r:id="rId6"/>
    <p:sldLayoutId id="2147484145" r:id="rId7"/>
    <p:sldLayoutId id="2147484146" r:id="rId8"/>
    <p:sldLayoutId id="2147484147" r:id="rId9"/>
    <p:sldLayoutId id="2147484156"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BFCC8B33-0328-E94F-AA39-0BFF7B6BD51F}"/>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pic>
        <p:nvPicPr>
          <p:cNvPr id="7" name="Picture 6">
            <a:extLst>
              <a:ext uri="{FF2B5EF4-FFF2-40B4-BE49-F238E27FC236}">
                <a16:creationId xmlns:a16="http://schemas.microsoft.com/office/drawing/2014/main" id="{3786B98E-A3F5-F244-8A88-AEE137EAAED5}"/>
              </a:ext>
            </a:extLst>
          </p:cNvPr>
          <p:cNvPicPr>
            <a:picLocks noChangeAspect="1"/>
          </p:cNvPicPr>
          <p:nvPr userDrawn="1"/>
        </p:nvPicPr>
        <p:blipFill>
          <a:blip r:embed="rId16"/>
          <a:srcRect/>
          <a:stretch/>
        </p:blipFill>
        <p:spPr>
          <a:xfrm>
            <a:off x="-852" y="0"/>
            <a:ext cx="276225" cy="5143500"/>
          </a:xfrm>
          <a:prstGeom prst="rect">
            <a:avLst/>
          </a:prstGeom>
        </p:spPr>
      </p:pic>
      <p:sp>
        <p:nvSpPr>
          <p:cNvPr id="9" name="Text Box 12">
            <a:extLst>
              <a:ext uri="{FF2B5EF4-FFF2-40B4-BE49-F238E27FC236}">
                <a16:creationId xmlns:a16="http://schemas.microsoft.com/office/drawing/2014/main" id="{A0A2DBA8-CF88-7A44-9E7A-9AC59492CBC9}"/>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tx2">
                    <a:alpha val="15000"/>
                  </a:schemeClr>
                </a:solidFill>
                <a:effectLst/>
                <a:uLnTx/>
                <a:uFillTx/>
                <a:latin typeface="Helvetica" pitchFamily="2" charset="0"/>
                <a:ea typeface="+mn-ea"/>
                <a:cs typeface="Tahoma"/>
              </a:rPr>
              <a:t>© Tyler Technologies 2020</a:t>
            </a:r>
          </a:p>
        </p:txBody>
      </p:sp>
    </p:spTree>
    <p:extLst>
      <p:ext uri="{BB962C8B-B14F-4D97-AF65-F5344CB8AC3E}">
        <p14:creationId xmlns:p14="http://schemas.microsoft.com/office/powerpoint/2010/main" val="3081920833"/>
      </p:ext>
    </p:extLst>
  </p:cSld>
  <p:clrMap bg1="lt1" tx1="dk1" bg2="lt2" tx2="dk2" accent1="accent1" accent2="accent2" accent3="accent3" accent4="accent4" accent5="accent5" accent6="accent6" hlink="hlink" folHlink="folHlink"/>
  <p:sldLayoutIdLst>
    <p:sldLayoutId id="2147484112" r:id="rId1"/>
    <p:sldLayoutId id="2147484111" r:id="rId2"/>
    <p:sldLayoutId id="2147484113" r:id="rId3"/>
    <p:sldLayoutId id="2147484096" r:id="rId4"/>
    <p:sldLayoutId id="2147484051" r:id="rId5"/>
    <p:sldLayoutId id="2147484054" r:id="rId6"/>
    <p:sldLayoutId id="2147484115" r:id="rId7"/>
    <p:sldLayoutId id="2147484140" r:id="rId8"/>
    <p:sldLayoutId id="2147484098" r:id="rId9"/>
    <p:sldLayoutId id="2147484057" r:id="rId10"/>
    <p:sldLayoutId id="2147484110" r:id="rId11"/>
    <p:sldLayoutId id="2147484116"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2638325-71E3-A640-880F-4D11C50173A8}"/>
              </a:ext>
            </a:extLst>
          </p:cNvPr>
          <p:cNvPicPr>
            <a:picLocks noChangeAspect="1"/>
          </p:cNvPicPr>
          <p:nvPr userDrawn="1"/>
        </p:nvPicPr>
        <p:blipFill>
          <a:blip r:embed="rId14"/>
          <a:srcRect/>
          <a:stretch/>
        </p:blipFill>
        <p:spPr>
          <a:xfrm>
            <a:off x="0" y="0"/>
            <a:ext cx="9144000" cy="5143500"/>
          </a:xfrm>
          <a:prstGeom prst="rect">
            <a:avLst/>
          </a:prstGeom>
        </p:spPr>
      </p:pic>
      <p:pic>
        <p:nvPicPr>
          <p:cNvPr id="3" name="Picture 3">
            <a:extLst>
              <a:ext uri="{FF2B5EF4-FFF2-40B4-BE49-F238E27FC236}">
                <a16:creationId xmlns:a16="http://schemas.microsoft.com/office/drawing/2014/main" id="{BFCC8B33-0328-E94F-AA39-0BFF7B6BD51F}"/>
              </a:ext>
            </a:extLst>
          </p:cNvPr>
          <p:cNvPicPr>
            <a:picLocks noChangeAspect="1" noChangeArrowheads="1"/>
          </p:cNvPicPr>
          <p:nvPr userDrawn="1"/>
        </p:nvPicPr>
        <p:blipFill>
          <a:blip r:embed="rId15">
            <a:biLevel thresh="25000"/>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pic>
        <p:nvPicPr>
          <p:cNvPr id="6" name="Picture 5">
            <a:extLst>
              <a:ext uri="{FF2B5EF4-FFF2-40B4-BE49-F238E27FC236}">
                <a16:creationId xmlns:a16="http://schemas.microsoft.com/office/drawing/2014/main" id="{6B65774D-C8CB-1346-A15C-53DBCEA1B9A4}"/>
              </a:ext>
            </a:extLst>
          </p:cNvPr>
          <p:cNvPicPr>
            <a:picLocks noChangeAspect="1"/>
          </p:cNvPicPr>
          <p:nvPr userDrawn="1"/>
        </p:nvPicPr>
        <p:blipFill>
          <a:blip r:embed="rId16"/>
          <a:srcRect/>
          <a:stretch/>
        </p:blipFill>
        <p:spPr>
          <a:xfrm>
            <a:off x="-852" y="0"/>
            <a:ext cx="276225" cy="5143500"/>
          </a:xfrm>
          <a:prstGeom prst="rect">
            <a:avLst/>
          </a:prstGeom>
        </p:spPr>
      </p:pic>
      <p:sp>
        <p:nvSpPr>
          <p:cNvPr id="8" name="Text Box 12">
            <a:extLst>
              <a:ext uri="{FF2B5EF4-FFF2-40B4-BE49-F238E27FC236}">
                <a16:creationId xmlns:a16="http://schemas.microsoft.com/office/drawing/2014/main" id="{680AB194-F8B0-3D4B-8B8E-AB1D97406646}"/>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tx2">
                    <a:alpha val="15000"/>
                  </a:schemeClr>
                </a:solidFill>
                <a:effectLst/>
                <a:uLnTx/>
                <a:uFillTx/>
                <a:latin typeface="Helvetica" pitchFamily="2" charset="0"/>
                <a:ea typeface="+mn-ea"/>
                <a:cs typeface="Tahoma"/>
              </a:rPr>
              <a:t>© Tyler Technologies 2020</a:t>
            </a:r>
          </a:p>
        </p:txBody>
      </p:sp>
    </p:spTree>
    <p:extLst>
      <p:ext uri="{BB962C8B-B14F-4D97-AF65-F5344CB8AC3E}">
        <p14:creationId xmlns:p14="http://schemas.microsoft.com/office/powerpoint/2010/main" val="86901875"/>
      </p:ext>
    </p:extLst>
  </p:cSld>
  <p:clrMap bg1="dk1" tx1="lt1" bg2="dk2" tx2="lt2" accent1="accent1" accent2="accent2" accent3="accent3" accent4="accent4" accent5="accent5" accent6="accent6" hlink="hlink" folHlink="folHlink"/>
  <p:sldLayoutIdLst>
    <p:sldLayoutId id="2147484125" r:id="rId1"/>
    <p:sldLayoutId id="2147484127" r:id="rId2"/>
    <p:sldLayoutId id="2147484126" r:id="rId3"/>
    <p:sldLayoutId id="2147484128" r:id="rId4"/>
    <p:sldLayoutId id="2147484130" r:id="rId5"/>
    <p:sldLayoutId id="2147484131" r:id="rId6"/>
    <p:sldLayoutId id="2147484132" r:id="rId7"/>
    <p:sldLayoutId id="2147484141" r:id="rId8"/>
    <p:sldLayoutId id="2147484133" r:id="rId9"/>
    <p:sldLayoutId id="2147484134" r:id="rId10"/>
    <p:sldLayoutId id="2147484135" r:id="rId11"/>
    <p:sldLayoutId id="2147484136"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a:blip r:embed="rId17"/>
          <a:stretch>
            <a:fillRect/>
          </a:stretch>
        </a:blipFill>
        <a:effectLst/>
      </p:bgPr>
    </p:bg>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BFCC8B33-0328-E94F-AA39-0BFF7B6BD51F}"/>
              </a:ext>
            </a:extLst>
          </p:cNvPr>
          <p:cNvPicPr>
            <a:picLocks noChangeAspect="1" noChangeArrowheads="1"/>
          </p:cNvPicPr>
          <p:nvPr userDrawn="1"/>
        </p:nvPicPr>
        <p:blipFill>
          <a:blip r:embed="rId18">
            <a:biLevel thresh="25000"/>
            <a:extLst>
              <a:ext uri="{28A0092B-C50C-407E-A947-70E740481C1C}">
                <a14:useLocalDpi xmlns:a14="http://schemas.microsoft.com/office/drawing/2010/main" val="0"/>
              </a:ext>
            </a:extLst>
          </a:blip>
          <a:stretch>
            <a:fillRect/>
          </a:stretch>
        </p:blipFill>
        <p:spPr bwMode="auto">
          <a:xfrm>
            <a:off x="8098773" y="4689290"/>
            <a:ext cx="881688" cy="304384"/>
          </a:xfrm>
          <a:prstGeom prst="rect">
            <a:avLst/>
          </a:prstGeom>
          <a:noFill/>
        </p:spPr>
      </p:pic>
      <p:sp>
        <p:nvSpPr>
          <p:cNvPr id="7" name="Text Box 12">
            <a:extLst>
              <a:ext uri="{FF2B5EF4-FFF2-40B4-BE49-F238E27FC236}">
                <a16:creationId xmlns:a16="http://schemas.microsoft.com/office/drawing/2014/main" id="{F06B7162-B2A4-F94E-9BB2-948C7E3ECF9A}"/>
              </a:ext>
            </a:extLst>
          </p:cNvPr>
          <p:cNvSpPr txBox="1">
            <a:spLocks noChangeArrowheads="1"/>
          </p:cNvSpPr>
          <p:nvPr userDrawn="1"/>
        </p:nvSpPr>
        <p:spPr bwMode="gray">
          <a:xfrm>
            <a:off x="3701989" y="4865205"/>
            <a:ext cx="1713391" cy="225028"/>
          </a:xfrm>
          <a:prstGeom prst="rect">
            <a:avLst/>
          </a:prstGeom>
          <a:noFill/>
          <a:ln w="9525" algn="ctr">
            <a:noFill/>
            <a:miter lim="800000"/>
            <a:headEnd/>
            <a:tailEnd/>
          </a:ln>
          <a:effectLst/>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00" b="0" i="0" u="none" strike="noStrike" kern="1200" cap="none" spc="0" normalizeH="0" baseline="0" noProof="0" dirty="0">
                <a:ln>
                  <a:noFill/>
                </a:ln>
                <a:solidFill>
                  <a:schemeClr val="bg2">
                    <a:alpha val="20000"/>
                  </a:schemeClr>
                </a:solidFill>
                <a:effectLst/>
                <a:uLnTx/>
                <a:uFillTx/>
                <a:latin typeface="Helvetica" pitchFamily="2" charset="0"/>
                <a:ea typeface="+mn-ea"/>
                <a:cs typeface="Tahoma"/>
              </a:rPr>
              <a:t>© Tyler Technologies 2020</a:t>
            </a:r>
          </a:p>
        </p:txBody>
      </p:sp>
    </p:spTree>
    <p:extLst>
      <p:ext uri="{BB962C8B-B14F-4D97-AF65-F5344CB8AC3E}">
        <p14:creationId xmlns:p14="http://schemas.microsoft.com/office/powerpoint/2010/main" val="2555728889"/>
      </p:ext>
    </p:extLst>
  </p:cSld>
  <p:clrMap bg1="lt1" tx1="dk1" bg2="lt2" tx2="dk2" accent1="accent1" accent2="accent2" accent3="accent3" accent4="accent4" accent5="accent5" accent6="accent6" hlink="hlink" folHlink="folHlink"/>
  <p:sldLayoutIdLst>
    <p:sldLayoutId id="2147483818" r:id="rId1"/>
    <p:sldLayoutId id="2147484138" r:id="rId2"/>
    <p:sldLayoutId id="2147484069" r:id="rId3"/>
    <p:sldLayoutId id="2147484070" r:id="rId4"/>
    <p:sldLayoutId id="2147484071" r:id="rId5"/>
    <p:sldLayoutId id="2147483986" r:id="rId6"/>
    <p:sldLayoutId id="2147483915" r:id="rId7"/>
    <p:sldLayoutId id="2147484117" r:id="rId8"/>
    <p:sldLayoutId id="2147484143" r:id="rId9"/>
    <p:sldLayoutId id="2147484144" r:id="rId10"/>
    <p:sldLayoutId id="2147484011" r:id="rId11"/>
    <p:sldLayoutId id="2147484118" r:id="rId12"/>
    <p:sldLayoutId id="2147484008" r:id="rId13"/>
    <p:sldLayoutId id="2147484137" r:id="rId14"/>
    <p:sldLayoutId id="2147484027"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1.xml"/><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44.xml"/><Relationship Id="rId4" Type="http://schemas.openxmlformats.org/officeDocument/2006/relationships/image" Target="../media/image55.png"/></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44.xml"/><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814C7-0E10-45B2-838C-7AD27C10EB96}"/>
              </a:ext>
            </a:extLst>
          </p:cNvPr>
          <p:cNvSpPr>
            <a:spLocks noGrp="1"/>
          </p:cNvSpPr>
          <p:nvPr>
            <p:ph type="ctrTitle"/>
          </p:nvPr>
        </p:nvSpPr>
        <p:spPr/>
        <p:txBody>
          <a:bodyPr>
            <a:normAutofit fontScale="90000"/>
          </a:bodyPr>
          <a:lstStyle/>
          <a:p>
            <a:r>
              <a:rPr lang="en-US" dirty="0"/>
              <a:t>Employee Self Service (ESS) </a:t>
            </a:r>
            <a:br>
              <a:rPr lang="en-US" dirty="0"/>
            </a:br>
            <a:r>
              <a:rPr lang="en-US" dirty="0"/>
              <a:t>(v2020)</a:t>
            </a:r>
          </a:p>
        </p:txBody>
      </p:sp>
      <p:sp>
        <p:nvSpPr>
          <p:cNvPr id="3" name="Scroll: Horizontal 2">
            <a:extLst>
              <a:ext uri="{FF2B5EF4-FFF2-40B4-BE49-F238E27FC236}">
                <a16:creationId xmlns:a16="http://schemas.microsoft.com/office/drawing/2014/main" id="{64E816E2-1633-4AE5-A25C-46E896826CDF}"/>
              </a:ext>
            </a:extLst>
          </p:cNvPr>
          <p:cNvSpPr/>
          <p:nvPr/>
        </p:nvSpPr>
        <p:spPr bwMode="auto">
          <a:xfrm>
            <a:off x="7130109" y="197757"/>
            <a:ext cx="1709531" cy="821635"/>
          </a:xfrm>
          <a:prstGeom prst="horizontalScroll">
            <a:avLst/>
          </a:prstGeom>
          <a:solidFill>
            <a:srgbClr val="0086A1">
              <a:alpha val="28000"/>
            </a:srgbClr>
          </a:solidFill>
          <a:ln w="6350" cap="sq" algn="ctr">
            <a:solidFill>
              <a:schemeClr val="bg1">
                <a:lumMod val="65000"/>
              </a:schemeClr>
            </a:solidFill>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dirty="0">
                <a:ln w="0"/>
                <a:effectLst>
                  <a:outerShdw blurRad="38100" dist="19050" dir="2700000" algn="tl" rotWithShape="0">
                    <a:schemeClr val="dk1">
                      <a:alpha val="40000"/>
                    </a:schemeClr>
                  </a:outerShdw>
                </a:effectLst>
                <a:latin typeface="Tahoma" pitchFamily="34" charset="0"/>
                <a:cs typeface="Tahoma" pitchFamily="34" charset="0"/>
              </a:rPr>
              <a:t>Early Adoption</a:t>
            </a:r>
          </a:p>
        </p:txBody>
      </p:sp>
    </p:spTree>
    <p:extLst>
      <p:ext uri="{BB962C8B-B14F-4D97-AF65-F5344CB8AC3E}">
        <p14:creationId xmlns:p14="http://schemas.microsoft.com/office/powerpoint/2010/main" val="263692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66B8B8-6EFB-41D8-9923-47D62451DC1B}"/>
              </a:ext>
            </a:extLst>
          </p:cNvPr>
          <p:cNvSpPr>
            <a:spLocks noGrp="1"/>
          </p:cNvSpPr>
          <p:nvPr>
            <p:ph type="body" sz="quarter" idx="10"/>
          </p:nvPr>
        </p:nvSpPr>
        <p:spPr/>
        <p:txBody>
          <a:bodyPr/>
          <a:lstStyle/>
          <a:p>
            <a:endParaRPr lang="en-US"/>
          </a:p>
        </p:txBody>
      </p:sp>
      <p:sp>
        <p:nvSpPr>
          <p:cNvPr id="5" name="Title 4">
            <a:extLst>
              <a:ext uri="{FF2B5EF4-FFF2-40B4-BE49-F238E27FC236}">
                <a16:creationId xmlns:a16="http://schemas.microsoft.com/office/drawing/2014/main" id="{2D6AD973-E85B-4B5F-A7FA-40DF0E6F4C3D}"/>
              </a:ext>
            </a:extLst>
          </p:cNvPr>
          <p:cNvSpPr>
            <a:spLocks noGrp="1"/>
          </p:cNvSpPr>
          <p:nvPr>
            <p:ph type="title"/>
          </p:nvPr>
        </p:nvSpPr>
        <p:spPr/>
        <p:txBody>
          <a:bodyPr/>
          <a:lstStyle/>
          <a:p>
            <a:r>
              <a:rPr lang="en-US" dirty="0"/>
              <a:t>ESS – Pay History</a:t>
            </a:r>
          </a:p>
        </p:txBody>
      </p:sp>
      <p:pic>
        <p:nvPicPr>
          <p:cNvPr id="9218" name="Picture 2" descr="image002">
            <a:extLst>
              <a:ext uri="{FF2B5EF4-FFF2-40B4-BE49-F238E27FC236}">
                <a16:creationId xmlns:a16="http://schemas.microsoft.com/office/drawing/2014/main" id="{878C3C05-4591-460F-8A8B-75D08BB4E4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924" y="814197"/>
            <a:ext cx="8653893" cy="3618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2816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5CCDEA-C087-4C3F-A8CB-4B41D053BC52}"/>
              </a:ext>
            </a:extLst>
          </p:cNvPr>
          <p:cNvSpPr>
            <a:spLocks noGrp="1"/>
          </p:cNvSpPr>
          <p:nvPr>
            <p:ph type="body" sz="quarter" idx="10"/>
          </p:nvPr>
        </p:nvSpPr>
        <p:spPr/>
        <p:txBody>
          <a:bodyPr/>
          <a:lstStyle/>
          <a:p>
            <a:endParaRPr lang="en-US"/>
          </a:p>
        </p:txBody>
      </p:sp>
      <p:sp>
        <p:nvSpPr>
          <p:cNvPr id="5" name="Title 4">
            <a:extLst>
              <a:ext uri="{FF2B5EF4-FFF2-40B4-BE49-F238E27FC236}">
                <a16:creationId xmlns:a16="http://schemas.microsoft.com/office/drawing/2014/main" id="{C5A1BFC2-39DD-4D5B-819D-A86713A59C9D}"/>
              </a:ext>
            </a:extLst>
          </p:cNvPr>
          <p:cNvSpPr>
            <a:spLocks noGrp="1"/>
          </p:cNvSpPr>
          <p:nvPr>
            <p:ph type="title"/>
          </p:nvPr>
        </p:nvSpPr>
        <p:spPr/>
        <p:txBody>
          <a:bodyPr/>
          <a:lstStyle/>
          <a:p>
            <a:r>
              <a:rPr lang="en-US" dirty="0"/>
              <a:t>ESS – Pay History Check Drilldown</a:t>
            </a:r>
          </a:p>
        </p:txBody>
      </p:sp>
      <p:pic>
        <p:nvPicPr>
          <p:cNvPr id="10242" name="Picture 2" descr="image003">
            <a:extLst>
              <a:ext uri="{FF2B5EF4-FFF2-40B4-BE49-F238E27FC236}">
                <a16:creationId xmlns:a16="http://schemas.microsoft.com/office/drawing/2014/main" id="{4B3D842B-58DA-4DD0-BBE1-0CA55CD896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341" y="734102"/>
            <a:ext cx="8130885" cy="4238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6617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165EB3-C5E0-4BBC-BA68-634D97570BE1}"/>
              </a:ext>
            </a:extLst>
          </p:cNvPr>
          <p:cNvSpPr>
            <a:spLocks noGrp="1"/>
          </p:cNvSpPr>
          <p:nvPr>
            <p:ph type="body" sz="quarter" idx="10"/>
          </p:nvPr>
        </p:nvSpPr>
        <p:spPr/>
        <p:txBody>
          <a:bodyPr/>
          <a:lstStyle/>
          <a:p>
            <a:endParaRPr lang="en-US"/>
          </a:p>
        </p:txBody>
      </p:sp>
      <p:sp>
        <p:nvSpPr>
          <p:cNvPr id="5" name="Title 4">
            <a:extLst>
              <a:ext uri="{FF2B5EF4-FFF2-40B4-BE49-F238E27FC236}">
                <a16:creationId xmlns:a16="http://schemas.microsoft.com/office/drawing/2014/main" id="{3265588C-48F4-424F-9D76-12B5D7CF2444}"/>
              </a:ext>
            </a:extLst>
          </p:cNvPr>
          <p:cNvSpPr>
            <a:spLocks noGrp="1"/>
          </p:cNvSpPr>
          <p:nvPr>
            <p:ph type="title"/>
          </p:nvPr>
        </p:nvSpPr>
        <p:spPr/>
        <p:txBody>
          <a:bodyPr/>
          <a:lstStyle/>
          <a:p>
            <a:r>
              <a:rPr lang="en-US" dirty="0"/>
              <a:t>ESS – Leave History</a:t>
            </a:r>
          </a:p>
        </p:txBody>
      </p:sp>
      <p:pic>
        <p:nvPicPr>
          <p:cNvPr id="11266" name="Picture 7" descr="image005">
            <a:extLst>
              <a:ext uri="{FF2B5EF4-FFF2-40B4-BE49-F238E27FC236}">
                <a16:creationId xmlns:a16="http://schemas.microsoft.com/office/drawing/2014/main" id="{8A80EC01-3332-40EF-A5F5-1F93BA1456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160" y="946469"/>
            <a:ext cx="8661195" cy="228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8838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81E3F3-317A-444C-9E30-3DFEA3B6B7C7}"/>
              </a:ext>
            </a:extLst>
          </p:cNvPr>
          <p:cNvSpPr>
            <a:spLocks noGrp="1"/>
          </p:cNvSpPr>
          <p:nvPr>
            <p:ph type="body" sz="quarter" idx="10"/>
          </p:nvPr>
        </p:nvSpPr>
        <p:spPr/>
        <p:txBody>
          <a:bodyPr/>
          <a:lstStyle/>
          <a:p>
            <a:endParaRPr lang="en-US"/>
          </a:p>
        </p:txBody>
      </p:sp>
      <p:sp>
        <p:nvSpPr>
          <p:cNvPr id="5" name="Title 4">
            <a:extLst>
              <a:ext uri="{FF2B5EF4-FFF2-40B4-BE49-F238E27FC236}">
                <a16:creationId xmlns:a16="http://schemas.microsoft.com/office/drawing/2014/main" id="{84A16437-7582-4525-9AE3-1E1F48B7B23C}"/>
              </a:ext>
            </a:extLst>
          </p:cNvPr>
          <p:cNvSpPr>
            <a:spLocks noGrp="1"/>
          </p:cNvSpPr>
          <p:nvPr>
            <p:ph type="title"/>
          </p:nvPr>
        </p:nvSpPr>
        <p:spPr/>
        <p:txBody>
          <a:bodyPr/>
          <a:lstStyle/>
          <a:p>
            <a:r>
              <a:rPr lang="en-US" dirty="0"/>
              <a:t>ESS – Leave History Drilldown</a:t>
            </a:r>
          </a:p>
        </p:txBody>
      </p:sp>
      <p:pic>
        <p:nvPicPr>
          <p:cNvPr id="12290" name="Picture 8" descr="image006">
            <a:extLst>
              <a:ext uri="{FF2B5EF4-FFF2-40B4-BE49-F238E27FC236}">
                <a16:creationId xmlns:a16="http://schemas.microsoft.com/office/drawing/2014/main" id="{7D480B9D-348B-453B-8AA0-6235A4008F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902" y="882617"/>
            <a:ext cx="8454684" cy="3608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5243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6D0393-9382-4C1A-9BA3-0A46A195A510}"/>
              </a:ext>
            </a:extLst>
          </p:cNvPr>
          <p:cNvPicPr>
            <a:picLocks noChangeAspect="1"/>
          </p:cNvPicPr>
          <p:nvPr/>
        </p:nvPicPr>
        <p:blipFill>
          <a:blip r:embed="rId3"/>
          <a:stretch>
            <a:fillRect/>
          </a:stretch>
        </p:blipFill>
        <p:spPr>
          <a:xfrm>
            <a:off x="0" y="703004"/>
            <a:ext cx="9144000" cy="4231268"/>
          </a:xfrm>
          <a:prstGeom prst="rect">
            <a:avLst/>
          </a:prstGeom>
        </p:spPr>
      </p:pic>
      <p:pic>
        <p:nvPicPr>
          <p:cNvPr id="5" name="Picture 4">
            <a:extLst>
              <a:ext uri="{FF2B5EF4-FFF2-40B4-BE49-F238E27FC236}">
                <a16:creationId xmlns:a16="http://schemas.microsoft.com/office/drawing/2014/main" id="{2C251394-8C0B-4268-93EE-235F0A207CB0}"/>
              </a:ext>
            </a:extLst>
          </p:cNvPr>
          <p:cNvPicPr>
            <a:picLocks noChangeAspect="1"/>
          </p:cNvPicPr>
          <p:nvPr/>
        </p:nvPicPr>
        <p:blipFill>
          <a:blip r:embed="rId4"/>
          <a:stretch>
            <a:fillRect/>
          </a:stretch>
        </p:blipFill>
        <p:spPr>
          <a:xfrm>
            <a:off x="0" y="1665395"/>
            <a:ext cx="9144000" cy="3275749"/>
          </a:xfrm>
          <a:prstGeom prst="rect">
            <a:avLst/>
          </a:prstGeom>
        </p:spPr>
      </p:pic>
      <p:sp>
        <p:nvSpPr>
          <p:cNvPr id="2" name="Text Placeholder 1">
            <a:extLst>
              <a:ext uri="{FF2B5EF4-FFF2-40B4-BE49-F238E27FC236}">
                <a16:creationId xmlns:a16="http://schemas.microsoft.com/office/drawing/2014/main" id="{8629E834-DEA2-4971-ACD2-1AADC36ED628}"/>
              </a:ext>
            </a:extLst>
          </p:cNvPr>
          <p:cNvSpPr>
            <a:spLocks noGrp="1"/>
          </p:cNvSpPr>
          <p:nvPr>
            <p:ph type="body" sz="quarter" idx="10"/>
          </p:nvPr>
        </p:nvSpPr>
        <p:spPr/>
        <p:txBody>
          <a:bodyPr/>
          <a:lstStyle/>
          <a:p>
            <a:endParaRPr lang="en-US" dirty="0"/>
          </a:p>
        </p:txBody>
      </p:sp>
      <p:sp>
        <p:nvSpPr>
          <p:cNvPr id="3" name="Title 2">
            <a:extLst>
              <a:ext uri="{FF2B5EF4-FFF2-40B4-BE49-F238E27FC236}">
                <a16:creationId xmlns:a16="http://schemas.microsoft.com/office/drawing/2014/main" id="{889F9600-04C7-40D1-9587-FCCC37D5B642}"/>
              </a:ext>
            </a:extLst>
          </p:cNvPr>
          <p:cNvSpPr>
            <a:spLocks noGrp="1"/>
          </p:cNvSpPr>
          <p:nvPr>
            <p:ph type="title"/>
          </p:nvPr>
        </p:nvSpPr>
        <p:spPr/>
        <p:txBody>
          <a:bodyPr/>
          <a:lstStyle/>
          <a:p>
            <a:r>
              <a:rPr lang="en-US" dirty="0"/>
              <a:t>W-2 History</a:t>
            </a:r>
          </a:p>
        </p:txBody>
      </p:sp>
    </p:spTree>
    <p:extLst>
      <p:ext uri="{BB962C8B-B14F-4D97-AF65-F5344CB8AC3E}">
        <p14:creationId xmlns:p14="http://schemas.microsoft.com/office/powerpoint/2010/main" val="1154130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49AB77-49CE-402F-83D3-AE343E00387A}"/>
              </a:ext>
            </a:extLst>
          </p:cNvPr>
          <p:cNvPicPr>
            <a:picLocks noChangeAspect="1"/>
          </p:cNvPicPr>
          <p:nvPr/>
        </p:nvPicPr>
        <p:blipFill>
          <a:blip r:embed="rId3"/>
          <a:stretch>
            <a:fillRect/>
          </a:stretch>
        </p:blipFill>
        <p:spPr>
          <a:xfrm>
            <a:off x="0" y="699143"/>
            <a:ext cx="9144000" cy="4304014"/>
          </a:xfrm>
          <a:prstGeom prst="rect">
            <a:avLst/>
          </a:prstGeom>
        </p:spPr>
      </p:pic>
      <p:sp>
        <p:nvSpPr>
          <p:cNvPr id="2" name="Text Placeholder 1">
            <a:extLst>
              <a:ext uri="{FF2B5EF4-FFF2-40B4-BE49-F238E27FC236}">
                <a16:creationId xmlns:a16="http://schemas.microsoft.com/office/drawing/2014/main" id="{6CF6CDB8-B31E-4E01-B8F3-847AFF3F45AC}"/>
              </a:ext>
            </a:extLst>
          </p:cNvPr>
          <p:cNvSpPr>
            <a:spLocks noGrp="1"/>
          </p:cNvSpPr>
          <p:nvPr>
            <p:ph type="body" sz="quarter" idx="10"/>
          </p:nvPr>
        </p:nvSpPr>
        <p:spPr/>
        <p:txBody>
          <a:bodyPr/>
          <a:lstStyle/>
          <a:p>
            <a:endParaRPr lang="en-US"/>
          </a:p>
        </p:txBody>
      </p:sp>
      <p:sp>
        <p:nvSpPr>
          <p:cNvPr id="3" name="Title 2">
            <a:extLst>
              <a:ext uri="{FF2B5EF4-FFF2-40B4-BE49-F238E27FC236}">
                <a16:creationId xmlns:a16="http://schemas.microsoft.com/office/drawing/2014/main" id="{4B10DE9D-FB76-449A-83F4-3FFA2BA44D9C}"/>
              </a:ext>
            </a:extLst>
          </p:cNvPr>
          <p:cNvSpPr>
            <a:spLocks noGrp="1"/>
          </p:cNvSpPr>
          <p:nvPr>
            <p:ph type="title"/>
          </p:nvPr>
        </p:nvSpPr>
        <p:spPr/>
        <p:txBody>
          <a:bodyPr/>
          <a:lstStyle/>
          <a:p>
            <a:r>
              <a:rPr lang="en-US" dirty="0"/>
              <a:t>Change Requests in Incode</a:t>
            </a:r>
          </a:p>
        </p:txBody>
      </p:sp>
    </p:spTree>
    <p:extLst>
      <p:ext uri="{BB962C8B-B14F-4D97-AF65-F5344CB8AC3E}">
        <p14:creationId xmlns:p14="http://schemas.microsoft.com/office/powerpoint/2010/main" val="1259343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14A08B-A0A0-4D02-AC39-4DDE0364C398}"/>
              </a:ext>
            </a:extLst>
          </p:cNvPr>
          <p:cNvSpPr>
            <a:spLocks noGrp="1"/>
          </p:cNvSpPr>
          <p:nvPr>
            <p:ph type="body" sz="quarter" idx="10"/>
          </p:nvPr>
        </p:nvSpPr>
        <p:spPr/>
        <p:txBody>
          <a:bodyPr/>
          <a:lstStyle/>
          <a:p>
            <a:endParaRPr lang="en-US"/>
          </a:p>
        </p:txBody>
      </p:sp>
      <p:sp>
        <p:nvSpPr>
          <p:cNvPr id="5" name="Title 4">
            <a:extLst>
              <a:ext uri="{FF2B5EF4-FFF2-40B4-BE49-F238E27FC236}">
                <a16:creationId xmlns:a16="http://schemas.microsoft.com/office/drawing/2014/main" id="{DC55ED89-D74C-4BF6-9326-1D5CFFAE7DEE}"/>
              </a:ext>
            </a:extLst>
          </p:cNvPr>
          <p:cNvSpPr>
            <a:spLocks noGrp="1"/>
          </p:cNvSpPr>
          <p:nvPr>
            <p:ph type="title"/>
          </p:nvPr>
        </p:nvSpPr>
        <p:spPr/>
        <p:txBody>
          <a:bodyPr/>
          <a:lstStyle/>
          <a:p>
            <a:r>
              <a:rPr lang="en-US" dirty="0"/>
              <a:t>ESS - Employee Landing Page</a:t>
            </a:r>
          </a:p>
        </p:txBody>
      </p:sp>
      <p:pic>
        <p:nvPicPr>
          <p:cNvPr id="1026" name="Picture 2" descr="image001">
            <a:extLst>
              <a:ext uri="{FF2B5EF4-FFF2-40B4-BE49-F238E27FC236}">
                <a16:creationId xmlns:a16="http://schemas.microsoft.com/office/drawing/2014/main" id="{4502E92F-7275-4B07-93A8-739894491E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799" y="801666"/>
            <a:ext cx="8467586" cy="4044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6752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6CB693-8B7F-46B0-9B3A-E53D4AEEC147}"/>
              </a:ext>
            </a:extLst>
          </p:cNvPr>
          <p:cNvSpPr>
            <a:spLocks noGrp="1"/>
          </p:cNvSpPr>
          <p:nvPr>
            <p:ph type="body" sz="quarter" idx="10"/>
          </p:nvPr>
        </p:nvSpPr>
        <p:spPr/>
        <p:txBody>
          <a:bodyPr/>
          <a:lstStyle/>
          <a:p>
            <a:endParaRPr lang="en-US"/>
          </a:p>
        </p:txBody>
      </p:sp>
      <p:sp>
        <p:nvSpPr>
          <p:cNvPr id="5" name="Title 4">
            <a:extLst>
              <a:ext uri="{FF2B5EF4-FFF2-40B4-BE49-F238E27FC236}">
                <a16:creationId xmlns:a16="http://schemas.microsoft.com/office/drawing/2014/main" id="{50E6C8EB-B72F-4915-8104-33D7CE69BD98}"/>
              </a:ext>
            </a:extLst>
          </p:cNvPr>
          <p:cNvSpPr>
            <a:spLocks noGrp="1"/>
          </p:cNvSpPr>
          <p:nvPr>
            <p:ph type="title"/>
          </p:nvPr>
        </p:nvSpPr>
        <p:spPr/>
        <p:txBody>
          <a:bodyPr/>
          <a:lstStyle/>
          <a:p>
            <a:r>
              <a:rPr lang="en-US" dirty="0"/>
              <a:t>ESS – Employee Profile</a:t>
            </a:r>
          </a:p>
        </p:txBody>
      </p:sp>
      <p:pic>
        <p:nvPicPr>
          <p:cNvPr id="3" name="Picture 2">
            <a:extLst>
              <a:ext uri="{FF2B5EF4-FFF2-40B4-BE49-F238E27FC236}">
                <a16:creationId xmlns:a16="http://schemas.microsoft.com/office/drawing/2014/main" id="{0972AF04-75BA-4E7C-8E5A-1EB18F023C47}"/>
              </a:ext>
            </a:extLst>
          </p:cNvPr>
          <p:cNvPicPr>
            <a:picLocks noChangeAspect="1"/>
          </p:cNvPicPr>
          <p:nvPr/>
        </p:nvPicPr>
        <p:blipFill>
          <a:blip r:embed="rId3"/>
          <a:stretch>
            <a:fillRect/>
          </a:stretch>
        </p:blipFill>
        <p:spPr>
          <a:xfrm>
            <a:off x="0" y="769648"/>
            <a:ext cx="9144000" cy="3604204"/>
          </a:xfrm>
          <a:prstGeom prst="rect">
            <a:avLst/>
          </a:prstGeom>
        </p:spPr>
      </p:pic>
    </p:spTree>
    <p:extLst>
      <p:ext uri="{BB962C8B-B14F-4D97-AF65-F5344CB8AC3E}">
        <p14:creationId xmlns:p14="http://schemas.microsoft.com/office/powerpoint/2010/main" val="340268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B5DF8D-841D-4161-B024-3CA4582BF919}"/>
              </a:ext>
            </a:extLst>
          </p:cNvPr>
          <p:cNvPicPr>
            <a:picLocks noChangeAspect="1"/>
          </p:cNvPicPr>
          <p:nvPr/>
        </p:nvPicPr>
        <p:blipFill>
          <a:blip r:embed="rId3"/>
          <a:stretch>
            <a:fillRect/>
          </a:stretch>
        </p:blipFill>
        <p:spPr>
          <a:xfrm>
            <a:off x="0" y="806073"/>
            <a:ext cx="9144000" cy="2324346"/>
          </a:xfrm>
          <a:prstGeom prst="rect">
            <a:avLst/>
          </a:prstGeom>
        </p:spPr>
      </p:pic>
      <p:pic>
        <p:nvPicPr>
          <p:cNvPr id="6" name="Picture 5">
            <a:extLst>
              <a:ext uri="{FF2B5EF4-FFF2-40B4-BE49-F238E27FC236}">
                <a16:creationId xmlns:a16="http://schemas.microsoft.com/office/drawing/2014/main" id="{627F5E82-B4E5-4F00-ADDE-967A36D6438C}"/>
              </a:ext>
            </a:extLst>
          </p:cNvPr>
          <p:cNvPicPr>
            <a:picLocks noChangeAspect="1"/>
          </p:cNvPicPr>
          <p:nvPr/>
        </p:nvPicPr>
        <p:blipFill>
          <a:blip r:embed="rId4"/>
          <a:stretch>
            <a:fillRect/>
          </a:stretch>
        </p:blipFill>
        <p:spPr>
          <a:xfrm>
            <a:off x="0" y="1877354"/>
            <a:ext cx="9144000" cy="2595800"/>
          </a:xfrm>
          <a:prstGeom prst="rect">
            <a:avLst/>
          </a:prstGeom>
        </p:spPr>
      </p:pic>
      <p:sp>
        <p:nvSpPr>
          <p:cNvPr id="2" name="Text Placeholder 1">
            <a:extLst>
              <a:ext uri="{FF2B5EF4-FFF2-40B4-BE49-F238E27FC236}">
                <a16:creationId xmlns:a16="http://schemas.microsoft.com/office/drawing/2014/main" id="{E3140C35-B84E-4AA7-B50A-3F39C7ED6539}"/>
              </a:ext>
            </a:extLst>
          </p:cNvPr>
          <p:cNvSpPr>
            <a:spLocks noGrp="1"/>
          </p:cNvSpPr>
          <p:nvPr>
            <p:ph type="body" sz="quarter" idx="10"/>
          </p:nvPr>
        </p:nvSpPr>
        <p:spPr/>
        <p:txBody>
          <a:bodyPr/>
          <a:lstStyle/>
          <a:p>
            <a:endParaRPr lang="en-US" dirty="0"/>
          </a:p>
        </p:txBody>
      </p:sp>
      <p:sp>
        <p:nvSpPr>
          <p:cNvPr id="5" name="Title 4">
            <a:extLst>
              <a:ext uri="{FF2B5EF4-FFF2-40B4-BE49-F238E27FC236}">
                <a16:creationId xmlns:a16="http://schemas.microsoft.com/office/drawing/2014/main" id="{E9E88542-10A9-4A3F-A891-1D7D1C520F18}"/>
              </a:ext>
            </a:extLst>
          </p:cNvPr>
          <p:cNvSpPr>
            <a:spLocks noGrp="1"/>
          </p:cNvSpPr>
          <p:nvPr>
            <p:ph type="title"/>
          </p:nvPr>
        </p:nvSpPr>
        <p:spPr/>
        <p:txBody>
          <a:bodyPr/>
          <a:lstStyle/>
          <a:p>
            <a:r>
              <a:rPr lang="en-US" dirty="0"/>
              <a:t>ESS – Employee Address/Phone</a:t>
            </a:r>
          </a:p>
        </p:txBody>
      </p:sp>
      <p:sp>
        <p:nvSpPr>
          <p:cNvPr id="4" name="Rectangle 3">
            <a:extLst>
              <a:ext uri="{FF2B5EF4-FFF2-40B4-BE49-F238E27FC236}">
                <a16:creationId xmlns:a16="http://schemas.microsoft.com/office/drawing/2014/main" id="{1D492521-3A3E-4325-8416-C03A6507FD5D}"/>
              </a:ext>
            </a:extLst>
          </p:cNvPr>
          <p:cNvSpPr/>
          <p:nvPr/>
        </p:nvSpPr>
        <p:spPr bwMode="auto">
          <a:xfrm>
            <a:off x="3685032" y="1024128"/>
            <a:ext cx="301752" cy="246888"/>
          </a:xfrm>
          <a:prstGeom prst="rect">
            <a:avLst/>
          </a:prstGeom>
          <a:noFill/>
          <a:ln w="38100" cap="sq" algn="ctr">
            <a:solidFill>
              <a:srgbClr val="C00000"/>
            </a:solid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spTree>
    <p:extLst>
      <p:ext uri="{BB962C8B-B14F-4D97-AF65-F5344CB8AC3E}">
        <p14:creationId xmlns:p14="http://schemas.microsoft.com/office/powerpoint/2010/main" val="63338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CFD178-0F89-4CD1-90C3-F7A2656B40E6}"/>
              </a:ext>
            </a:extLst>
          </p:cNvPr>
          <p:cNvPicPr>
            <a:picLocks noChangeAspect="1"/>
          </p:cNvPicPr>
          <p:nvPr/>
        </p:nvPicPr>
        <p:blipFill>
          <a:blip r:embed="rId3"/>
          <a:stretch>
            <a:fillRect/>
          </a:stretch>
        </p:blipFill>
        <p:spPr>
          <a:xfrm>
            <a:off x="0" y="1104684"/>
            <a:ext cx="9144000" cy="2934132"/>
          </a:xfrm>
          <a:prstGeom prst="rect">
            <a:avLst/>
          </a:prstGeom>
        </p:spPr>
      </p:pic>
      <p:sp>
        <p:nvSpPr>
          <p:cNvPr id="2" name="Text Placeholder 1">
            <a:extLst>
              <a:ext uri="{FF2B5EF4-FFF2-40B4-BE49-F238E27FC236}">
                <a16:creationId xmlns:a16="http://schemas.microsoft.com/office/drawing/2014/main" id="{18CF0EFA-EACA-459A-85D8-51F45C73C1D4}"/>
              </a:ext>
            </a:extLst>
          </p:cNvPr>
          <p:cNvSpPr>
            <a:spLocks noGrp="1"/>
          </p:cNvSpPr>
          <p:nvPr>
            <p:ph type="body" sz="quarter" idx="10"/>
          </p:nvPr>
        </p:nvSpPr>
        <p:spPr/>
        <p:txBody>
          <a:bodyPr/>
          <a:lstStyle/>
          <a:p>
            <a:endParaRPr lang="en-US" dirty="0"/>
          </a:p>
        </p:txBody>
      </p:sp>
      <p:sp>
        <p:nvSpPr>
          <p:cNvPr id="5" name="Title 4">
            <a:extLst>
              <a:ext uri="{FF2B5EF4-FFF2-40B4-BE49-F238E27FC236}">
                <a16:creationId xmlns:a16="http://schemas.microsoft.com/office/drawing/2014/main" id="{F50A51A8-C552-4EBC-8532-C42E4AC4019C}"/>
              </a:ext>
            </a:extLst>
          </p:cNvPr>
          <p:cNvSpPr>
            <a:spLocks noGrp="1"/>
          </p:cNvSpPr>
          <p:nvPr>
            <p:ph type="title"/>
          </p:nvPr>
        </p:nvSpPr>
        <p:spPr/>
        <p:txBody>
          <a:bodyPr/>
          <a:lstStyle/>
          <a:p>
            <a:r>
              <a:rPr lang="en-US" dirty="0"/>
              <a:t>ESS – Emergency Contacts and Dependents</a:t>
            </a:r>
          </a:p>
        </p:txBody>
      </p:sp>
      <p:sp>
        <p:nvSpPr>
          <p:cNvPr id="4" name="Rectangle 3">
            <a:extLst>
              <a:ext uri="{FF2B5EF4-FFF2-40B4-BE49-F238E27FC236}">
                <a16:creationId xmlns:a16="http://schemas.microsoft.com/office/drawing/2014/main" id="{B615771E-5D18-4CB3-94DF-185696A997CC}"/>
              </a:ext>
            </a:extLst>
          </p:cNvPr>
          <p:cNvSpPr/>
          <p:nvPr/>
        </p:nvSpPr>
        <p:spPr bwMode="auto">
          <a:xfrm>
            <a:off x="1572768" y="1389888"/>
            <a:ext cx="1133856" cy="347472"/>
          </a:xfrm>
          <a:prstGeom prst="rect">
            <a:avLst/>
          </a:prstGeom>
          <a:noFill/>
          <a:ln w="38100" cap="sq" algn="ctr">
            <a:solidFill>
              <a:srgbClr val="C00000"/>
            </a:solidFill>
            <a:miter lim="800000"/>
            <a:headEnd/>
            <a:tailEnd/>
          </a:ln>
          <a:effectLst/>
        </p:spPr>
        <p:txBody>
          <a:bodyPr wrap="none" rtlCol="0" anchor="ctr"/>
          <a:lstStyle/>
          <a:p>
            <a:pPr algn="ctr"/>
            <a:endParaRPr lang="en-US" dirty="0">
              <a:solidFill>
                <a:schemeClr val="tx1">
                  <a:lumMod val="75000"/>
                  <a:lumOff val="25000"/>
                </a:schemeClr>
              </a:solidFill>
              <a:latin typeface="+mn-lt"/>
              <a:cs typeface="Tahoma" pitchFamily="34" charset="0"/>
            </a:endParaRPr>
          </a:p>
        </p:txBody>
      </p:sp>
    </p:spTree>
    <p:extLst>
      <p:ext uri="{BB962C8B-B14F-4D97-AF65-F5344CB8AC3E}">
        <p14:creationId xmlns:p14="http://schemas.microsoft.com/office/powerpoint/2010/main" val="119807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8A4529-5E17-467A-8F3A-2C17A31AA32F}"/>
              </a:ext>
            </a:extLst>
          </p:cNvPr>
          <p:cNvPicPr>
            <a:picLocks noChangeAspect="1"/>
          </p:cNvPicPr>
          <p:nvPr/>
        </p:nvPicPr>
        <p:blipFill>
          <a:blip r:embed="rId3"/>
          <a:stretch>
            <a:fillRect/>
          </a:stretch>
        </p:blipFill>
        <p:spPr>
          <a:xfrm>
            <a:off x="0" y="1373087"/>
            <a:ext cx="9144000" cy="2397326"/>
          </a:xfrm>
          <a:prstGeom prst="rect">
            <a:avLst/>
          </a:prstGeom>
        </p:spPr>
      </p:pic>
      <p:sp>
        <p:nvSpPr>
          <p:cNvPr id="2" name="Text Placeholder 1">
            <a:extLst>
              <a:ext uri="{FF2B5EF4-FFF2-40B4-BE49-F238E27FC236}">
                <a16:creationId xmlns:a16="http://schemas.microsoft.com/office/drawing/2014/main" id="{C0A4D836-A5E9-45F8-972D-ACAEB8011B9E}"/>
              </a:ext>
            </a:extLst>
          </p:cNvPr>
          <p:cNvSpPr>
            <a:spLocks noGrp="1"/>
          </p:cNvSpPr>
          <p:nvPr>
            <p:ph type="body" sz="quarter" idx="10"/>
          </p:nvPr>
        </p:nvSpPr>
        <p:spPr/>
        <p:txBody>
          <a:bodyPr/>
          <a:lstStyle/>
          <a:p>
            <a:endParaRPr lang="en-US" dirty="0"/>
          </a:p>
        </p:txBody>
      </p:sp>
      <p:sp>
        <p:nvSpPr>
          <p:cNvPr id="5" name="Title 4">
            <a:extLst>
              <a:ext uri="{FF2B5EF4-FFF2-40B4-BE49-F238E27FC236}">
                <a16:creationId xmlns:a16="http://schemas.microsoft.com/office/drawing/2014/main" id="{1E5D7ED7-FD6A-4067-8CAF-E8D7BDDABB4B}"/>
              </a:ext>
            </a:extLst>
          </p:cNvPr>
          <p:cNvSpPr>
            <a:spLocks noGrp="1"/>
          </p:cNvSpPr>
          <p:nvPr>
            <p:ph type="title"/>
          </p:nvPr>
        </p:nvSpPr>
        <p:spPr/>
        <p:txBody>
          <a:bodyPr/>
          <a:lstStyle/>
          <a:p>
            <a:r>
              <a:rPr lang="en-US" dirty="0"/>
              <a:t>ESS – Employee Direct Deposits</a:t>
            </a:r>
          </a:p>
        </p:txBody>
      </p:sp>
    </p:spTree>
    <p:extLst>
      <p:ext uri="{BB962C8B-B14F-4D97-AF65-F5344CB8AC3E}">
        <p14:creationId xmlns:p14="http://schemas.microsoft.com/office/powerpoint/2010/main" val="2313676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6C62B1-9AFF-46B0-95F3-BB06F67B1B42}"/>
              </a:ext>
            </a:extLst>
          </p:cNvPr>
          <p:cNvPicPr>
            <a:picLocks noChangeAspect="1"/>
          </p:cNvPicPr>
          <p:nvPr/>
        </p:nvPicPr>
        <p:blipFill>
          <a:blip r:embed="rId3"/>
          <a:stretch>
            <a:fillRect/>
          </a:stretch>
        </p:blipFill>
        <p:spPr>
          <a:xfrm>
            <a:off x="0" y="1405017"/>
            <a:ext cx="9144000" cy="2333466"/>
          </a:xfrm>
          <a:prstGeom prst="rect">
            <a:avLst/>
          </a:prstGeom>
        </p:spPr>
      </p:pic>
      <p:sp>
        <p:nvSpPr>
          <p:cNvPr id="2" name="Text Placeholder 1">
            <a:extLst>
              <a:ext uri="{FF2B5EF4-FFF2-40B4-BE49-F238E27FC236}">
                <a16:creationId xmlns:a16="http://schemas.microsoft.com/office/drawing/2014/main" id="{29965024-CD35-478E-A580-AC326C6479A0}"/>
              </a:ext>
            </a:extLst>
          </p:cNvPr>
          <p:cNvSpPr>
            <a:spLocks noGrp="1"/>
          </p:cNvSpPr>
          <p:nvPr>
            <p:ph type="body" sz="quarter" idx="10"/>
          </p:nvPr>
        </p:nvSpPr>
        <p:spPr/>
        <p:txBody>
          <a:bodyPr/>
          <a:lstStyle/>
          <a:p>
            <a:endParaRPr lang="en-US" dirty="0"/>
          </a:p>
        </p:txBody>
      </p:sp>
      <p:sp>
        <p:nvSpPr>
          <p:cNvPr id="5" name="Title 4">
            <a:extLst>
              <a:ext uri="{FF2B5EF4-FFF2-40B4-BE49-F238E27FC236}">
                <a16:creationId xmlns:a16="http://schemas.microsoft.com/office/drawing/2014/main" id="{538C2B14-BD79-44DE-BED9-F592A41FE545}"/>
              </a:ext>
            </a:extLst>
          </p:cNvPr>
          <p:cNvSpPr>
            <a:spLocks noGrp="1"/>
          </p:cNvSpPr>
          <p:nvPr>
            <p:ph type="title"/>
          </p:nvPr>
        </p:nvSpPr>
        <p:spPr/>
        <p:txBody>
          <a:bodyPr/>
          <a:lstStyle/>
          <a:p>
            <a:r>
              <a:rPr lang="en-US" dirty="0"/>
              <a:t>ESS – Employee Tax Information</a:t>
            </a:r>
          </a:p>
        </p:txBody>
      </p:sp>
    </p:spTree>
    <p:extLst>
      <p:ext uri="{BB962C8B-B14F-4D97-AF65-F5344CB8AC3E}">
        <p14:creationId xmlns:p14="http://schemas.microsoft.com/office/powerpoint/2010/main" val="3988377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DDEB1F-A319-449C-BAD6-7875A7126027}"/>
              </a:ext>
            </a:extLst>
          </p:cNvPr>
          <p:cNvPicPr>
            <a:picLocks noChangeAspect="1"/>
          </p:cNvPicPr>
          <p:nvPr/>
        </p:nvPicPr>
        <p:blipFill>
          <a:blip r:embed="rId3"/>
          <a:stretch>
            <a:fillRect/>
          </a:stretch>
        </p:blipFill>
        <p:spPr>
          <a:xfrm>
            <a:off x="0" y="774734"/>
            <a:ext cx="9144000" cy="3594032"/>
          </a:xfrm>
          <a:prstGeom prst="rect">
            <a:avLst/>
          </a:prstGeom>
        </p:spPr>
      </p:pic>
      <p:sp>
        <p:nvSpPr>
          <p:cNvPr id="2" name="Text Placeholder 1">
            <a:extLst>
              <a:ext uri="{FF2B5EF4-FFF2-40B4-BE49-F238E27FC236}">
                <a16:creationId xmlns:a16="http://schemas.microsoft.com/office/drawing/2014/main" id="{38103F6A-AE2B-4923-8A6A-FF8A3F9B8CAC}"/>
              </a:ext>
            </a:extLst>
          </p:cNvPr>
          <p:cNvSpPr>
            <a:spLocks noGrp="1"/>
          </p:cNvSpPr>
          <p:nvPr>
            <p:ph type="body" sz="quarter" idx="10"/>
          </p:nvPr>
        </p:nvSpPr>
        <p:spPr/>
        <p:txBody>
          <a:bodyPr/>
          <a:lstStyle/>
          <a:p>
            <a:endParaRPr lang="en-US" dirty="0"/>
          </a:p>
        </p:txBody>
      </p:sp>
      <p:sp>
        <p:nvSpPr>
          <p:cNvPr id="3" name="Title 2">
            <a:extLst>
              <a:ext uri="{FF2B5EF4-FFF2-40B4-BE49-F238E27FC236}">
                <a16:creationId xmlns:a16="http://schemas.microsoft.com/office/drawing/2014/main" id="{39E96D35-57B5-441D-9356-6EDB6FFD22A8}"/>
              </a:ext>
            </a:extLst>
          </p:cNvPr>
          <p:cNvSpPr>
            <a:spLocks noGrp="1"/>
          </p:cNvSpPr>
          <p:nvPr>
            <p:ph type="title"/>
          </p:nvPr>
        </p:nvSpPr>
        <p:spPr/>
        <p:txBody>
          <a:bodyPr/>
          <a:lstStyle/>
          <a:p>
            <a:r>
              <a:rPr lang="en-US" dirty="0"/>
              <a:t>Education and Training</a:t>
            </a:r>
          </a:p>
        </p:txBody>
      </p:sp>
    </p:spTree>
    <p:extLst>
      <p:ext uri="{BB962C8B-B14F-4D97-AF65-F5344CB8AC3E}">
        <p14:creationId xmlns:p14="http://schemas.microsoft.com/office/powerpoint/2010/main" val="2465610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C241EE-FD07-423A-9FF5-8A6E39830798}"/>
              </a:ext>
            </a:extLst>
          </p:cNvPr>
          <p:cNvSpPr>
            <a:spLocks noGrp="1"/>
          </p:cNvSpPr>
          <p:nvPr>
            <p:ph type="body" sz="quarter" idx="10"/>
          </p:nvPr>
        </p:nvSpPr>
        <p:spPr/>
        <p:txBody>
          <a:bodyPr/>
          <a:lstStyle/>
          <a:p>
            <a:endParaRPr lang="en-US"/>
          </a:p>
        </p:txBody>
      </p:sp>
      <p:sp>
        <p:nvSpPr>
          <p:cNvPr id="5" name="Title 4">
            <a:extLst>
              <a:ext uri="{FF2B5EF4-FFF2-40B4-BE49-F238E27FC236}">
                <a16:creationId xmlns:a16="http://schemas.microsoft.com/office/drawing/2014/main" id="{A723B298-237E-4B02-A221-46B88EBD0029}"/>
              </a:ext>
            </a:extLst>
          </p:cNvPr>
          <p:cNvSpPr>
            <a:spLocks noGrp="1"/>
          </p:cNvSpPr>
          <p:nvPr>
            <p:ph type="title"/>
          </p:nvPr>
        </p:nvSpPr>
        <p:spPr/>
        <p:txBody>
          <a:bodyPr/>
          <a:lstStyle/>
          <a:p>
            <a:r>
              <a:rPr lang="en-US" dirty="0"/>
              <a:t>ESS – Employee Pay History Summary</a:t>
            </a:r>
          </a:p>
        </p:txBody>
      </p:sp>
      <p:pic>
        <p:nvPicPr>
          <p:cNvPr id="8194" name="Picture 2" descr="image001">
            <a:extLst>
              <a:ext uri="{FF2B5EF4-FFF2-40B4-BE49-F238E27FC236}">
                <a16:creationId xmlns:a16="http://schemas.microsoft.com/office/drawing/2014/main" id="{E723D3CB-37DE-4BB5-9615-E930DBF936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414" y="688934"/>
            <a:ext cx="8923852" cy="4250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0749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ITLES">
  <a:themeElements>
    <a:clrScheme name="Tyler 2020">
      <a:dk1>
        <a:srgbClr val="414141"/>
      </a:dk1>
      <a:lt1>
        <a:srgbClr val="FFFFFF"/>
      </a:lt1>
      <a:dk2>
        <a:srgbClr val="414141"/>
      </a:dk2>
      <a:lt2>
        <a:srgbClr val="FFFFFF"/>
      </a:lt2>
      <a:accent1>
        <a:srgbClr val="00425F"/>
      </a:accent1>
      <a:accent2>
        <a:srgbClr val="001947"/>
      </a:accent2>
      <a:accent3>
        <a:srgbClr val="8B9B39"/>
      </a:accent3>
      <a:accent4>
        <a:srgbClr val="0093A0"/>
      </a:accent4>
      <a:accent5>
        <a:srgbClr val="3B5293"/>
      </a:accent5>
      <a:accent6>
        <a:srgbClr val="50A7CF"/>
      </a:accent6>
      <a:hlink>
        <a:srgbClr val="00BFC7"/>
      </a:hlink>
      <a:folHlink>
        <a:srgbClr val="187A83"/>
      </a:folHlink>
    </a:clrScheme>
    <a:fontScheme name="Helvetica">
      <a:majorFont>
        <a:latin typeface="Helvetica Bold"/>
        <a:ea typeface=""/>
        <a:cs typeface=""/>
      </a:majorFont>
      <a:minorFont>
        <a:latin typeface="Helvetica Ligh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6350" cap="sq" algn="ctr">
          <a:noFill/>
          <a:miter lim="800000"/>
          <a:headEnd/>
          <a:tailEnd/>
        </a:ln>
        <a:effectLst/>
      </a:spPr>
      <a:bodyPr wrap="none" rtlCol="0" anchor="ctr"/>
      <a:lstStyle>
        <a:defPPr algn="ctr">
          <a:defRPr dirty="0" smtClean="0">
            <a:solidFill>
              <a:schemeClr val="tx1">
                <a:lumMod val="75000"/>
                <a:lumOff val="25000"/>
              </a:schemeClr>
            </a:solidFill>
            <a:latin typeface="+mn-lt"/>
            <a:cs typeface="Tahoma" pitchFamily="34" charset="0"/>
          </a:defRPr>
        </a:defPPr>
      </a:lstStyle>
    </a:spDef>
    <a:lnDef>
      <a:spPr>
        <a:ln w="6350">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bwMode="auto">
        <a:noFill/>
        <a:ln w="12700" cap="sq" algn="ctr">
          <a:noFill/>
          <a:miter lim="800000"/>
          <a:headEnd/>
          <a:tailEnd/>
        </a:ln>
        <a:effectLst/>
      </a:spPr>
      <a:bodyPr wrap="none" rtlCol="0">
        <a:spAutoFit/>
      </a:bodyPr>
      <a:lstStyle>
        <a:defPPr algn="l">
          <a:defRPr sz="1600" dirty="0" err="1" smtClean="0">
            <a:solidFill>
              <a:schemeClr val="tx1"/>
            </a:solidFill>
            <a:latin typeface="+mn-lt"/>
            <a:cs typeface="Tahoma" pitchFamily="34" charset="0"/>
          </a:defRPr>
        </a:defPPr>
      </a:lstStyle>
    </a:txDef>
  </a:objectDefaults>
  <a:extraClrSchemeLst/>
  <a:extLst>
    <a:ext uri="{05A4C25C-085E-4340-85A3-A5531E510DB2}">
      <thm15:themeFamily xmlns:thm15="http://schemas.microsoft.com/office/thememl/2012/main" name="Tyler Tech Presentation Template - BASIC v2019.pptx" id="{3BEC8B5A-3BE7-1E43-845E-01EA2B639D7C}" vid="{82EEA2B8-D524-4D44-A22D-0FDA516DD9C4}"/>
    </a:ext>
  </a:extLst>
</a:theme>
</file>

<file path=ppt/theme/theme2.xml><?xml version="1.0" encoding="utf-8"?>
<a:theme xmlns:a="http://schemas.openxmlformats.org/drawingml/2006/main" name="SECTIONS">
  <a:themeElements>
    <a:clrScheme name="Tyler 2020">
      <a:dk1>
        <a:srgbClr val="414141"/>
      </a:dk1>
      <a:lt1>
        <a:srgbClr val="FFFFFF"/>
      </a:lt1>
      <a:dk2>
        <a:srgbClr val="414141"/>
      </a:dk2>
      <a:lt2>
        <a:srgbClr val="FFFFFF"/>
      </a:lt2>
      <a:accent1>
        <a:srgbClr val="00425F"/>
      </a:accent1>
      <a:accent2>
        <a:srgbClr val="001947"/>
      </a:accent2>
      <a:accent3>
        <a:srgbClr val="8B9B39"/>
      </a:accent3>
      <a:accent4>
        <a:srgbClr val="0093A0"/>
      </a:accent4>
      <a:accent5>
        <a:srgbClr val="3B5293"/>
      </a:accent5>
      <a:accent6>
        <a:srgbClr val="50A7CF"/>
      </a:accent6>
      <a:hlink>
        <a:srgbClr val="00BFC7"/>
      </a:hlink>
      <a:folHlink>
        <a:srgbClr val="187A83"/>
      </a:folHlink>
    </a:clrScheme>
    <a:fontScheme name="Helvetica">
      <a:majorFont>
        <a:latin typeface="Helvetica Bold"/>
        <a:ea typeface=""/>
        <a:cs typeface=""/>
      </a:majorFont>
      <a:minorFont>
        <a:latin typeface="Helvetica Ligh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6350" cap="sq" algn="ctr">
          <a:noFill/>
          <a:miter lim="800000"/>
          <a:headEnd/>
          <a:tailEnd/>
        </a:ln>
        <a:effectLst/>
      </a:spPr>
      <a:bodyPr wrap="none" rtlCol="0" anchor="ctr"/>
      <a:lstStyle>
        <a:defPPr algn="ctr">
          <a:defRPr dirty="0" smtClean="0">
            <a:solidFill>
              <a:schemeClr val="tx1">
                <a:lumMod val="75000"/>
                <a:lumOff val="25000"/>
              </a:schemeClr>
            </a:solidFill>
            <a:latin typeface="+mn-lt"/>
            <a:cs typeface="Tahoma" pitchFamily="34" charset="0"/>
          </a:defRPr>
        </a:defPPr>
      </a:lstStyle>
    </a:spDef>
    <a:lnDef>
      <a:spPr>
        <a:ln w="6350">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bwMode="auto">
        <a:noFill/>
        <a:ln w="12700" cap="sq" algn="ctr">
          <a:noFill/>
          <a:miter lim="800000"/>
          <a:headEnd/>
          <a:tailEnd/>
        </a:ln>
        <a:effectLst/>
      </a:spPr>
      <a:bodyPr wrap="none" rtlCol="0">
        <a:spAutoFit/>
      </a:bodyPr>
      <a:lstStyle>
        <a:defPPr algn="l">
          <a:defRPr sz="1600" dirty="0" err="1" smtClean="0">
            <a:solidFill>
              <a:schemeClr val="tx1"/>
            </a:solidFill>
            <a:latin typeface="+mn-lt"/>
            <a:cs typeface="Tahoma" pitchFamily="34" charset="0"/>
          </a:defRPr>
        </a:defPPr>
      </a:lstStyle>
    </a:txDef>
  </a:objectDefaults>
  <a:extraClrSchemeLst/>
  <a:extLst>
    <a:ext uri="{05A4C25C-085E-4340-85A3-A5531E510DB2}">
      <thm15:themeFamily xmlns:thm15="http://schemas.microsoft.com/office/thememl/2012/main" name="Tyler Tech Presentation Template - BASIC v2019.pptx" id="{3BEC8B5A-3BE7-1E43-845E-01EA2B639D7C}" vid="{82EEA2B8-D524-4D44-A22D-0FDA516DD9C4}"/>
    </a:ext>
  </a:extLst>
</a:theme>
</file>

<file path=ppt/theme/theme3.xml><?xml version="1.0" encoding="utf-8"?>
<a:theme xmlns:a="http://schemas.openxmlformats.org/drawingml/2006/main" name="CONTENT LIGHT">
  <a:themeElements>
    <a:clrScheme name="Tyler 2020">
      <a:dk1>
        <a:srgbClr val="414141"/>
      </a:dk1>
      <a:lt1>
        <a:srgbClr val="FFFFFF"/>
      </a:lt1>
      <a:dk2>
        <a:srgbClr val="414141"/>
      </a:dk2>
      <a:lt2>
        <a:srgbClr val="FFFFFF"/>
      </a:lt2>
      <a:accent1>
        <a:srgbClr val="00425F"/>
      </a:accent1>
      <a:accent2>
        <a:srgbClr val="001947"/>
      </a:accent2>
      <a:accent3>
        <a:srgbClr val="8B9B39"/>
      </a:accent3>
      <a:accent4>
        <a:srgbClr val="0093A0"/>
      </a:accent4>
      <a:accent5>
        <a:srgbClr val="3B5293"/>
      </a:accent5>
      <a:accent6>
        <a:srgbClr val="50A7CF"/>
      </a:accent6>
      <a:hlink>
        <a:srgbClr val="00BFC7"/>
      </a:hlink>
      <a:folHlink>
        <a:srgbClr val="187A83"/>
      </a:folHlink>
    </a:clrScheme>
    <a:fontScheme name="Helvetica">
      <a:majorFont>
        <a:latin typeface="Helvetica Bold"/>
        <a:ea typeface=""/>
        <a:cs typeface=""/>
      </a:majorFont>
      <a:minorFont>
        <a:latin typeface="Helvetica Ligh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6350" cap="sq" algn="ctr">
          <a:noFill/>
          <a:miter lim="800000"/>
          <a:headEnd/>
          <a:tailEnd/>
        </a:ln>
        <a:effectLst/>
      </a:spPr>
      <a:bodyPr wrap="none" rtlCol="0" anchor="ctr"/>
      <a:lstStyle>
        <a:defPPr algn="ctr">
          <a:defRPr dirty="0" smtClean="0">
            <a:solidFill>
              <a:schemeClr val="tx1">
                <a:lumMod val="75000"/>
                <a:lumOff val="25000"/>
              </a:schemeClr>
            </a:solidFill>
            <a:latin typeface="+mn-lt"/>
            <a:cs typeface="Tahoma" pitchFamily="34" charset="0"/>
          </a:defRPr>
        </a:defPPr>
      </a:lstStyle>
    </a:spDef>
    <a:lnDef>
      <a:spPr>
        <a:ln w="6350">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bwMode="auto">
        <a:noFill/>
        <a:ln w="12700" cap="sq" algn="ctr">
          <a:noFill/>
          <a:miter lim="800000"/>
          <a:headEnd/>
          <a:tailEnd/>
        </a:ln>
        <a:effectLst/>
      </a:spPr>
      <a:bodyPr wrap="none" rtlCol="0">
        <a:spAutoFit/>
      </a:bodyPr>
      <a:lstStyle>
        <a:defPPr algn="l">
          <a:defRPr sz="1600" dirty="0" err="1" smtClean="0">
            <a:solidFill>
              <a:schemeClr val="tx1"/>
            </a:solidFill>
            <a:latin typeface="+mn-lt"/>
            <a:cs typeface="Tahoma" pitchFamily="34" charset="0"/>
          </a:defRPr>
        </a:defPPr>
      </a:lstStyle>
    </a:txDef>
  </a:objectDefaults>
  <a:extraClrSchemeLst/>
  <a:extLst>
    <a:ext uri="{05A4C25C-085E-4340-85A3-A5531E510DB2}">
      <thm15:themeFamily xmlns:thm15="http://schemas.microsoft.com/office/thememl/2012/main" name="Tyler Tech Presentation Template - BASIC v2019.pptx" id="{3BEC8B5A-3BE7-1E43-845E-01EA2B639D7C}" vid="{82EEA2B8-D524-4D44-A22D-0FDA516DD9C4}"/>
    </a:ext>
  </a:extLst>
</a:theme>
</file>

<file path=ppt/theme/theme4.xml><?xml version="1.0" encoding="utf-8"?>
<a:theme xmlns:a="http://schemas.openxmlformats.org/drawingml/2006/main" name="CONTENT DARK">
  <a:themeElements>
    <a:clrScheme name="Tyler 2020">
      <a:dk1>
        <a:srgbClr val="414141"/>
      </a:dk1>
      <a:lt1>
        <a:srgbClr val="FFFFFF"/>
      </a:lt1>
      <a:dk2>
        <a:srgbClr val="414141"/>
      </a:dk2>
      <a:lt2>
        <a:srgbClr val="FFFFFF"/>
      </a:lt2>
      <a:accent1>
        <a:srgbClr val="00425F"/>
      </a:accent1>
      <a:accent2>
        <a:srgbClr val="001947"/>
      </a:accent2>
      <a:accent3>
        <a:srgbClr val="8B9B39"/>
      </a:accent3>
      <a:accent4>
        <a:srgbClr val="0093A0"/>
      </a:accent4>
      <a:accent5>
        <a:srgbClr val="3B5293"/>
      </a:accent5>
      <a:accent6>
        <a:srgbClr val="50A7CF"/>
      </a:accent6>
      <a:hlink>
        <a:srgbClr val="00BFC7"/>
      </a:hlink>
      <a:folHlink>
        <a:srgbClr val="187A83"/>
      </a:folHlink>
    </a:clrScheme>
    <a:fontScheme name="Helvetica">
      <a:majorFont>
        <a:latin typeface="Helvetica Bold"/>
        <a:ea typeface=""/>
        <a:cs typeface=""/>
      </a:majorFont>
      <a:minorFont>
        <a:latin typeface="Helvetica Ligh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6350" cap="sq" algn="ctr">
          <a:noFill/>
          <a:miter lim="800000"/>
          <a:headEnd/>
          <a:tailEnd/>
        </a:ln>
        <a:effectLst/>
      </a:spPr>
      <a:bodyPr wrap="none" rtlCol="0" anchor="ctr"/>
      <a:lstStyle>
        <a:defPPr algn="ctr">
          <a:defRPr dirty="0" smtClean="0">
            <a:solidFill>
              <a:schemeClr val="tx1">
                <a:lumMod val="75000"/>
                <a:lumOff val="25000"/>
              </a:schemeClr>
            </a:solidFill>
            <a:latin typeface="+mn-lt"/>
            <a:cs typeface="Tahoma" pitchFamily="34" charset="0"/>
          </a:defRPr>
        </a:defPPr>
      </a:lstStyle>
    </a:spDef>
    <a:lnDef>
      <a:spPr>
        <a:ln w="6350">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bwMode="auto">
        <a:noFill/>
        <a:ln w="12700" cap="sq" algn="ctr">
          <a:noFill/>
          <a:miter lim="800000"/>
          <a:headEnd/>
          <a:tailEnd/>
        </a:ln>
        <a:effectLst/>
      </a:spPr>
      <a:bodyPr wrap="none" rtlCol="0">
        <a:spAutoFit/>
      </a:bodyPr>
      <a:lstStyle>
        <a:defPPr algn="l">
          <a:defRPr sz="1600" dirty="0" err="1" smtClean="0">
            <a:solidFill>
              <a:schemeClr val="tx1">
                <a:lumMod val="75000"/>
                <a:lumOff val="25000"/>
              </a:schemeClr>
            </a:solidFill>
            <a:latin typeface="+mn-lt"/>
            <a:cs typeface="Tahoma" pitchFamily="34" charset="0"/>
          </a:defRPr>
        </a:defPPr>
      </a:lstStyle>
    </a:txDef>
  </a:objectDefaults>
  <a:extraClrSchemeLst/>
  <a:extLst>
    <a:ext uri="{05A4C25C-085E-4340-85A3-A5531E510DB2}">
      <thm15:themeFamily xmlns:thm15="http://schemas.microsoft.com/office/thememl/2012/main" name="Tyler Tech Presentation Template - BASIC v2019.pptx" id="{3BEC8B5A-3BE7-1E43-845E-01EA2B639D7C}" vid="{82EEA2B8-D524-4D44-A22D-0FDA516DD9C4}"/>
    </a:ext>
  </a:extLst>
</a:theme>
</file>

<file path=ppt/theme/theme5.xml><?xml version="1.0" encoding="utf-8"?>
<a:theme xmlns:a="http://schemas.openxmlformats.org/drawingml/2006/main" name="CONTENT BLUE">
  <a:themeElements>
    <a:clrScheme name="Tyler 2020">
      <a:dk1>
        <a:srgbClr val="414141"/>
      </a:dk1>
      <a:lt1>
        <a:srgbClr val="FFFFFF"/>
      </a:lt1>
      <a:dk2>
        <a:srgbClr val="414141"/>
      </a:dk2>
      <a:lt2>
        <a:srgbClr val="FFFFFF"/>
      </a:lt2>
      <a:accent1>
        <a:srgbClr val="00425F"/>
      </a:accent1>
      <a:accent2>
        <a:srgbClr val="001947"/>
      </a:accent2>
      <a:accent3>
        <a:srgbClr val="8B9B39"/>
      </a:accent3>
      <a:accent4>
        <a:srgbClr val="0093A0"/>
      </a:accent4>
      <a:accent5>
        <a:srgbClr val="3B5293"/>
      </a:accent5>
      <a:accent6>
        <a:srgbClr val="50A7CF"/>
      </a:accent6>
      <a:hlink>
        <a:srgbClr val="00BFC7"/>
      </a:hlink>
      <a:folHlink>
        <a:srgbClr val="187A83"/>
      </a:folHlink>
    </a:clrScheme>
    <a:fontScheme name="Helvetica">
      <a:majorFont>
        <a:latin typeface="Helvetica Bold"/>
        <a:ea typeface=""/>
        <a:cs typeface=""/>
      </a:majorFont>
      <a:minorFont>
        <a:latin typeface="Helvetica Ligh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6350" cap="sq" algn="ctr">
          <a:noFill/>
          <a:miter lim="800000"/>
          <a:headEnd/>
          <a:tailEnd/>
        </a:ln>
        <a:effectLst/>
      </a:spPr>
      <a:bodyPr wrap="none" rtlCol="0" anchor="ctr"/>
      <a:lstStyle>
        <a:defPPr algn="ctr">
          <a:defRPr dirty="0" smtClean="0">
            <a:solidFill>
              <a:schemeClr val="tx1">
                <a:lumMod val="75000"/>
                <a:lumOff val="25000"/>
              </a:schemeClr>
            </a:solidFill>
            <a:latin typeface="+mn-lt"/>
            <a:cs typeface="Tahoma" pitchFamily="34" charset="0"/>
          </a:defRPr>
        </a:defPPr>
      </a:lstStyle>
    </a:spDef>
    <a:lnDef>
      <a:spPr>
        <a:ln w="6350">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bwMode="auto">
        <a:noFill/>
        <a:ln w="12700" cap="sq" algn="ctr">
          <a:noFill/>
          <a:miter lim="800000"/>
          <a:headEnd/>
          <a:tailEnd/>
        </a:ln>
        <a:effectLst/>
      </a:spPr>
      <a:bodyPr wrap="none" rtlCol="0">
        <a:spAutoFit/>
      </a:bodyPr>
      <a:lstStyle>
        <a:defPPr algn="l">
          <a:defRPr sz="1600" dirty="0" err="1" smtClean="0">
            <a:solidFill>
              <a:schemeClr val="tx1"/>
            </a:solidFill>
            <a:latin typeface="+mn-lt"/>
            <a:cs typeface="Tahoma" pitchFamily="34" charset="0"/>
          </a:defRPr>
        </a:defPPr>
      </a:lstStyle>
    </a:txDef>
  </a:objectDefaults>
  <a:extraClrSchemeLst/>
  <a:extLst>
    <a:ext uri="{05A4C25C-085E-4340-85A3-A5531E510DB2}">
      <thm15:themeFamily xmlns:thm15="http://schemas.microsoft.com/office/thememl/2012/main" name="Tyler Tech Presentation Template - BASIC v2019.pptx" id="{3BEC8B5A-3BE7-1E43-845E-01EA2B639D7C}" vid="{82EEA2B8-D524-4D44-A22D-0FDA516DD9C4}"/>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MarketingDAM" ma:contentTypeID="0x0101020072C4811CF0A40348839EC00DBA7FFF3B00E582BCBE1F3F9D41A523DC23467C33AD" ma:contentTypeVersion="24" ma:contentTypeDescription="" ma:contentTypeScope="" ma:versionID="c68c6e61e63e0524ce265a3e1d66f211">
  <xsd:schema xmlns:xsd="http://www.w3.org/2001/XMLSchema" xmlns:xs="http://www.w3.org/2001/XMLSchema" xmlns:p="http://schemas.microsoft.com/office/2006/metadata/properties" xmlns:ns1="http://schemas.microsoft.com/sharepoint/v3" xmlns:ns2="3fdb83c8-bb7f-47fe-92aa-ead2b872d5c9" xmlns:ns3="http://schemas.microsoft.com/sharepoint/v3/fields" xmlns:ns4="http://schemas.microsoft.com/sharepoint/v4" xmlns:ns5="403b2a8a-b2c4-48ac-b6a0-d7a9eb77004d" xmlns:ns6="b76a7ad9-2866-47bc-9557-9bc03943300a" targetNamespace="http://schemas.microsoft.com/office/2006/metadata/properties" ma:root="true" ma:fieldsID="df7a1641e2654e29b75fe928f71b883e" ns1:_="" ns2:_="" ns3:_="" ns4:_="" ns5:_="" ns6:_="">
    <xsd:import namespace="http://schemas.microsoft.com/sharepoint/v3"/>
    <xsd:import namespace="3fdb83c8-bb7f-47fe-92aa-ead2b872d5c9"/>
    <xsd:import namespace="http://schemas.microsoft.com/sharepoint/v3/fields"/>
    <xsd:import namespace="http://schemas.microsoft.com/sharepoint/v4"/>
    <xsd:import namespace="403b2a8a-b2c4-48ac-b6a0-d7a9eb77004d"/>
    <xsd:import namespace="b76a7ad9-2866-47bc-9557-9bc03943300a"/>
    <xsd:element name="properties">
      <xsd:complexType>
        <xsd:sequence>
          <xsd:element name="documentManagement">
            <xsd:complexType>
              <xsd:all>
                <xsd:element ref="ns2:Product" minOccurs="0"/>
                <xsd:element ref="ns2:Solution" minOccurs="0"/>
                <xsd:element ref="ns2:Sector" minOccurs="0"/>
                <xsd:element ref="ns2:Media_x0020_Type" minOccurs="0"/>
                <xsd:element ref="ns1:RoutingRuleDescription" minOccurs="0"/>
                <xsd:element ref="ns2:Job_x0020_Number" minOccurs="0"/>
                <xsd:element ref="ns3:ImageCreateDate" minOccurs="0"/>
                <xsd:element ref="ns1:Comments" minOccurs="0"/>
                <xsd:element ref="ns4:AlternateThumbnailUrl" minOccurs="0"/>
                <xsd:element ref="ns2:Sub_x0020_Solution" minOccurs="0"/>
                <xsd:element ref="ns1:ThumbnailExists" minOccurs="0"/>
                <xsd:element ref="ns1:PreviewExists" minOccurs="0"/>
                <xsd:element ref="ns3:ImageWidth" minOccurs="0"/>
                <xsd:element ref="ns3:ImageHeight" minOccurs="0"/>
                <xsd:element ref="ns5:MediaServiceGenerationTime" minOccurs="0"/>
                <xsd:element ref="ns5:MediaServiceEventHashCode" minOccurs="0"/>
                <xsd:element ref="ns6:TaxKeywordTaxHTField" minOccurs="0"/>
                <xsd:element ref="ns6:TaxCatchAll" minOccurs="0"/>
                <xsd:element ref="ns2:Buyer_x0020_Stage" minOccurs="0"/>
                <xsd:element ref="ns2:Sales_x0020_Stage" minOccurs="0"/>
                <xsd:element ref="ns5:MediaServiceLocation" minOccurs="0"/>
                <xsd:element ref="ns6:SharedWithUsers" minOccurs="0"/>
                <xsd:element ref="ns6:SharedWithDetails" minOccurs="0"/>
                <xsd:element ref="ns5:CRM_x0020_Product_x0020_Suite" minOccurs="0"/>
                <xsd:element ref="ns5:STAR_x0020_Asse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5" nillable="true" ma:displayName="Description" ma:internalName="RoutingRuleDescription" ma:readOnly="false">
      <xsd:simpleType>
        <xsd:restriction base="dms:Text">
          <xsd:maxLength value="255"/>
        </xsd:restriction>
      </xsd:simpleType>
    </xsd:element>
    <xsd:element name="Comments" ma:index="11" nillable="true" ma:displayName="Comments" ma:hidden="true" ma:internalName="Comments">
      <xsd:simpleType>
        <xsd:restriction base="dms:Note">
          <xsd:maxLength value="255"/>
        </xsd:restriction>
      </xsd:simpleType>
    </xsd:element>
    <xsd:element name="ThumbnailExists" ma:index="22" nillable="true" ma:displayName="Thumbnail Exists" ma:default="FALSE" ma:hidden="true" ma:internalName="ThumbnailExists" ma:readOnly="true">
      <xsd:simpleType>
        <xsd:restriction base="dms:Boolean"/>
      </xsd:simpleType>
    </xsd:element>
    <xsd:element name="PreviewExists" ma:index="23" nillable="true" ma:displayName="Preview Exists" ma:default="FALSE" ma:hidden="true" ma:internalName="PreviewExists"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fdb83c8-bb7f-47fe-92aa-ead2b872d5c9" elementFormDefault="qualified">
    <xsd:import namespace="http://schemas.microsoft.com/office/2006/documentManagement/types"/>
    <xsd:import namespace="http://schemas.microsoft.com/office/infopath/2007/PartnerControls"/>
    <xsd:element name="Product" ma:index="1" nillable="true" ma:displayName="Product" ma:format="Dropdown" ma:indexed="true" ma:internalName="Product" ma:readOnly="false">
      <xsd:simpleType>
        <xsd:restriction base="dms:Choice">
          <xsd:enumeration value="ADS Profund"/>
          <xsd:enumeration value="AES California"/>
          <xsd:enumeration value="Both Ends Believing"/>
          <xsd:enumeration value="Brazos"/>
          <xsd:enumeration value="C and I California"/>
          <xsd:enumeration value="CaseloadPRO"/>
          <xsd:enumeration value="CertiFile"/>
          <xsd:enumeration value="Children First"/>
          <xsd:enumeration value="CLT Appraisal Services"/>
          <xsd:enumeration value="CertiFile"/>
          <xsd:enumeration value="Children First"/>
          <xsd:enumeration value="Connect"/>
          <xsd:enumeration value="Cybersecurity"/>
          <xsd:enumeration value="DHD"/>
          <xsd:enumeration value="Document Pro"/>
          <xsd:enumeration value="Eagle"/>
          <xsd:enumeration value="Eden"/>
          <xsd:enumeration value="eFile"/>
          <xsd:enumeration value="EnerGov"/>
          <xsd:enumeration value="ExecuTime"/>
          <xsd:enumeration value="ExpressLane"/>
          <xsd:enumeration value="Fundbalance"/>
          <xsd:enumeration value="iasWorld"/>
          <xsd:enumeration value="Incode Court"/>
          <xsd:enumeration value="Incode Financials"/>
          <xsd:enumeration value="Incode Public Safety"/>
          <xsd:enumeration value="Infinite Visions"/>
          <xsd:enumeration value="Insight"/>
          <xsd:enumeration value="MicroPact"/>
          <xsd:enumeration value="MobileEyes"/>
          <xsd:enumeration value="Modria"/>
          <xsd:enumeration value="Munis"/>
          <xsd:enumeration value="MyCivic"/>
          <xsd:enumeration value="nDiscovery"/>
          <xsd:enumeration value="New World ERP"/>
          <xsd:enumeration value="New World Public Safety"/>
          <xsd:enumeration value="Odyssey"/>
          <xsd:enumeration value="Odyssey Guide and File"/>
          <xsd:enumeration value="Orion"/>
          <xsd:enumeration value="reSearch"/>
          <xsd:enumeration value="SceneDoc"/>
          <xsd:enumeration value="Schoolmaster"/>
          <xsd:enumeration value="Socrata"/>
          <xsd:enumeration value="Socrata Co-Branded"/>
          <xsd:enumeration value="SoftCode"/>
          <xsd:enumeration value="Tax-Wise"/>
          <xsd:enumeration value="Traversa"/>
          <xsd:enumeration value="Tyler 311"/>
          <xsd:enumeration value="Tyler Alliance"/>
          <xsd:enumeration value="Tyler Assurance"/>
          <xsd:enumeration value="Tyler CAFR Statement Builder"/>
          <xsd:enumeration value="Tyler Cashiering"/>
          <xsd:enumeration value="Tyler Community"/>
          <xsd:enumeration value="Tyler Content Manager"/>
          <xsd:enumeration value="Tyler Corrections"/>
          <xsd:enumeration value="Tyler Deploy"/>
          <xsd:enumeration value="Tyler Detect"/>
          <xsd:enumeration value="Tyler Drive"/>
          <xsd:enumeration value="Tyler EAM"/>
          <xsd:enumeration value="Tyler Incident Manager"/>
          <xsd:enumeration value="Tyler Meeting Manager"/>
          <xsd:enumeration value="Tyler Nexus"/>
          <xsd:enumeration value="Tyler Notify"/>
          <xsd:enumeration value="Tyler Parks and Rec"/>
          <xsd:enumeration value="Tyler Pension Management"/>
          <xsd:enumeration value="Tyler Portico"/>
          <xsd:enumeration value="Tyler Pulse"/>
          <xsd:enumeration value="Tyler SIS"/>
          <xsd:enumeration value="Tyler Special Ed"/>
          <xsd:enumeration value="Tyler Supervision"/>
          <xsd:enumeration value="Tyler U"/>
          <xsd:enumeration value="Tyler Verify"/>
          <xsd:enumeration value="Tylerwide"/>
          <xsd:enumeration value="Univers"/>
          <xsd:enumeration value="Versatrans"/>
          <xsd:enumeration value="Not product-specific"/>
        </xsd:restriction>
      </xsd:simpleType>
    </xsd:element>
    <xsd:element name="Solution" ma:index="2" nillable="true" ma:displayName="Solution" ma:internalName="Solution">
      <xsd:complexType>
        <xsd:complexContent>
          <xsd:extension base="dms:MultiChoice">
            <xsd:sequence>
              <xsd:element name="Value" maxOccurs="unbounded" minOccurs="0" nillable="true">
                <xsd:simpleType>
                  <xsd:restriction base="dms:Choice">
                    <xsd:enumeration value="Appraisal &amp; Tax"/>
                    <xsd:enumeration value="Citizen Engagement"/>
                    <xsd:enumeration value="Civic Services"/>
                    <xsd:enumeration value="Corporate"/>
                    <xsd:enumeration value="Corrections"/>
                    <xsd:enumeration value="Courts &amp; Justice"/>
                    <xsd:enumeration value="Cybersecurity"/>
                    <xsd:enumeration value="Data &amp; Insights"/>
                    <xsd:enumeration value="ERP"/>
                    <xsd:enumeration value="Land &amp; Official Records"/>
                    <xsd:enumeration value="Local Government"/>
                    <xsd:enumeration value="MicroPact"/>
                    <xsd:enumeration value="Public Safety"/>
                    <xsd:enumeration value="School ERP"/>
                    <xsd:enumeration value="Student Information"/>
                    <xsd:enumeration value="Student Transportation"/>
                    <xsd:enumeration value="Total Tyler or Tyler-Wide"/>
                  </xsd:restriction>
                </xsd:simpleType>
              </xsd:element>
            </xsd:sequence>
          </xsd:extension>
        </xsd:complexContent>
      </xsd:complexType>
    </xsd:element>
    <xsd:element name="Sector" ma:index="3" nillable="true" ma:displayName="Industry" ma:internalName="Sector">
      <xsd:complexType>
        <xsd:complexContent>
          <xsd:extension base="dms:MultiChoice">
            <xsd:sequence>
              <xsd:element name="Value" maxOccurs="unbounded" minOccurs="0" nillable="true">
                <xsd:simpleType>
                  <xsd:restriction base="dms:Choice">
                    <xsd:enumeration value="Commercial"/>
                    <xsd:enumeration value="Consolidated City-County"/>
                    <xsd:enumeration value="County"/>
                    <xsd:enumeration value="District"/>
                    <xsd:enumeration value="Education (K-12)"/>
                    <xsd:enumeration value="International"/>
                    <xsd:enumeration value="Municipal"/>
                    <xsd:enumeration value="National"/>
                    <xsd:enumeration value="Native American Tribe"/>
                    <xsd:enumeration value="Non-Profit"/>
                    <xsd:enumeration value="State"/>
                    <xsd:enumeration value="University/Higher-Ed"/>
                  </xsd:restriction>
                </xsd:simpleType>
              </xsd:element>
            </xsd:sequence>
          </xsd:extension>
        </xsd:complexContent>
      </xsd:complexType>
    </xsd:element>
    <xsd:element name="Media_x0020_Type" ma:index="4" nillable="true" ma:displayName="Resource Type" ma:format="Dropdown" ma:indexed="true" ma:internalName="Media_x0020_Type" ma:readOnly="false">
      <xsd:simpleType>
        <xsd:restriction base="dms:Choice">
          <xsd:enumeration value="Advertising"/>
          <xsd:enumeration value="Annual Reports"/>
          <xsd:enumeration value="Booth Graphics"/>
          <xsd:enumeration value="Branding"/>
          <xsd:enumeration value="Brochure"/>
          <xsd:enumeration value="Case Study"/>
          <xsd:enumeration value="Client Onboarding"/>
          <xsd:enumeration value="Client Profile"/>
          <xsd:enumeration value="Client Spotlight"/>
          <xsd:enumeration value="Connect"/>
          <xsd:enumeration value="Direct Mail/Postcard"/>
          <xsd:enumeration value="Documentation"/>
          <xsd:enumeration value="Email"/>
          <xsd:enumeration value="Event"/>
          <xsd:enumeration value="Event Photos"/>
          <xsd:enumeration value="Feature Overview"/>
          <xsd:enumeration value="Flyer"/>
          <xsd:enumeration value="Graphics"/>
          <xsd:enumeration value="Handout"/>
          <xsd:enumeration value="Headshots - Employees"/>
          <xsd:enumeration value="Headshots - Executives"/>
          <xsd:enumeration value="Holiday Card"/>
          <xsd:enumeration value="Human Resources"/>
          <xsd:enumeration value="Icons"/>
          <xsd:enumeration value="Images/Stock Art"/>
          <xsd:enumeration value="Industry Insight"/>
          <xsd:enumeration value="Infographic"/>
          <xsd:enumeration value="Investors"/>
          <xsd:enumeration value="Letterhead/Stationary"/>
          <xsd:enumeration value="Logo"/>
          <xsd:enumeration value="Maps"/>
          <xsd:enumeration value="Media"/>
          <xsd:enumeration value="Newsletter"/>
          <xsd:enumeration value="Office-Specific"/>
          <xsd:enumeration value="Photo"/>
          <xsd:enumeration value="Podcast"/>
          <xsd:enumeration value="Poster or Sign"/>
          <xsd:enumeration value="Presentation - Deck"/>
          <xsd:enumeration value="Presentation Library"/>
          <xsd:enumeration value="Presentation - Template"/>
          <xsd:enumeration value="Print Misc"/>
          <xsd:enumeration value="Product Sheets"/>
          <xsd:enumeration value="Recruiting"/>
          <xsd:enumeration value="Screen Saver"/>
          <xsd:enumeration value="Social Media"/>
          <xsd:enumeration value="State Profile"/>
          <xsd:enumeration value="Template"/>
          <xsd:enumeration value="Thought Leadership"/>
          <xsd:enumeration value="Tradeshow"/>
          <xsd:enumeration value="Video"/>
          <xsd:enumeration value="Wallpaper"/>
          <xsd:enumeration value="Webinar"/>
          <xsd:enumeration value="Whitepaper"/>
        </xsd:restriction>
      </xsd:simpleType>
    </xsd:element>
    <xsd:element name="Job_x0020_Number" ma:index="6" nillable="true" ma:displayName="Job Number" ma:indexed="true" ma:internalName="Job_x0020_Number">
      <xsd:simpleType>
        <xsd:restriction base="dms:Text">
          <xsd:maxLength value="255"/>
        </xsd:restriction>
      </xsd:simpleType>
    </xsd:element>
    <xsd:element name="Sub_x0020_Solution" ma:index="13" nillable="true" ma:displayName="Sub Solution" ma:internalName="Sub_x0020_Solution">
      <xsd:complexType>
        <xsd:complexContent>
          <xsd:extension base="dms:MultiChoice">
            <xsd:sequence>
              <xsd:element name="Value" maxOccurs="unbounded" minOccurs="0" nillable="true">
                <xsd:simpleType>
                  <xsd:restriction base="dms:Choice">
                    <xsd:enumeration value="Appraisal Services"/>
                    <xsd:enumeration value="Business Management"/>
                    <xsd:enumeration value="Bus Routing"/>
                    <xsd:enumeration value="CAMA"/>
                    <xsd:enumeration value="Citation Management"/>
                    <xsd:enumeration value="Civil Process"/>
                    <xsd:enumeration value="Classroom Management"/>
                    <xsd:enumeration value="Community Development"/>
                    <xsd:enumeration value="Computer Aided Dispatch"/>
                    <xsd:enumeration value="Court Case Management"/>
                    <xsd:enumeration value="Data Academy"/>
                    <xsd:enumeration value="Data as a Service Platform"/>
                    <xsd:enumeration value="Digital Transformation"/>
                    <xsd:enumeration value="Dispute Resolution"/>
                    <xsd:enumeration value="District Administration"/>
                    <xsd:enumeration value="Electronic Filing"/>
                    <xsd:enumeration value="Enterprise Asset Management"/>
                    <xsd:enumeration value="Facility Management"/>
                    <xsd:enumeration value="Field Trip Management"/>
                    <xsd:enumeration value="Financial Management"/>
                    <xsd:enumeration value="Fire &amp; EMS"/>
                    <xsd:enumeration value="GPS Tracking &amp; Tablets"/>
                    <xsd:enumeration value="Human Capital Management"/>
                    <xsd:enumeration value="Investor"/>
                    <xsd:enumeration value="Jail Management"/>
                    <xsd:enumeration value="Jury Management"/>
                    <xsd:enumeration value="Land Records"/>
                    <xsd:enumeration value="Mobile Applications"/>
                    <xsd:enumeration value="Mobile Public Safety"/>
                    <xsd:enumeration value="Notification"/>
                    <xsd:enumeration value="Official &amp; Vital Records"/>
                    <xsd:enumeration value="Open Data"/>
                    <xsd:enumeration value="Parent Communication"/>
                    <xsd:enumeration value="Parks &amp; Recreation"/>
                    <xsd:enumeration value="Program Insights"/>
                    <xsd:enumeration value="Prosecution and Attorneys"/>
                    <xsd:enumeration value="Records"/>
                    <xsd:enumeration value="Revenue Management"/>
                    <xsd:enumeration value="Self-Service"/>
                    <xsd:enumeration value="Student Communication"/>
                    <xsd:enumeration value="Student Data Management"/>
                    <xsd:enumeration value="Student Ridership"/>
                    <xsd:enumeration value="Supervision"/>
                    <xsd:enumeration value="Tax Billing &amp; Collection"/>
                    <xsd:enumeration value="Utility CIS"/>
                    <xsd:enumeration value="Vehicle Maintenance"/>
                  </xsd:restriction>
                </xsd:simpleType>
              </xsd:element>
            </xsd:sequence>
          </xsd:extension>
        </xsd:complexContent>
      </xsd:complexType>
    </xsd:element>
    <xsd:element name="Buyer_x0020_Stage" ma:index="37" nillable="true" ma:displayName="Buyer Stage" ma:format="Dropdown" ma:internalName="Buyer_x0020_Stage">
      <xsd:simpleType>
        <xsd:restriction base="dms:Choice">
          <xsd:enumeration value="Consideration"/>
          <xsd:enumeration value="Discovery"/>
          <xsd:enumeration value="Decision"/>
        </xsd:restriction>
      </xsd:simpleType>
    </xsd:element>
    <xsd:element name="Sales_x0020_Stage" ma:index="38" nillable="true" ma:displayName="Sales Stage" ma:internalName="Sales_x0020_Stage">
      <xsd:complexType>
        <xsd:complexContent>
          <xsd:extension base="dms:MultiChoice">
            <xsd:sequence>
              <xsd:element name="Value" maxOccurs="unbounded" minOccurs="0" nillable="true">
                <xsd:simpleType>
                  <xsd:restriction base="dms:Choice">
                    <xsd:enumeration value="-1-Discovery"/>
                    <xsd:enumeration value="0-Prospect"/>
                    <xsd:enumeration value="1-Qualify"/>
                    <xsd:enumeration value="2-Develop"/>
                    <xsd:enumeration value="3-Propose"/>
                    <xsd:enumeration value="4-Selection"/>
                    <xsd:enumeration value="5-Close"/>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ImageCreateDate" ma:index="10" nillable="true" ma:displayName="Date Picture Taken" ma:format="DateTime" ma:hidden="true" ma:internalName="ImageCreateDate">
      <xsd:simpleType>
        <xsd:restriction base="dms:DateTime"/>
      </xsd:simpleType>
    </xsd:element>
    <xsd:element name="ImageWidth" ma:index="26" nillable="true" ma:displayName="Picture Width" ma:internalName="ImageWidth" ma:readOnly="true">
      <xsd:simpleType>
        <xsd:restriction base="dms:Unknown"/>
      </xsd:simpleType>
    </xsd:element>
    <xsd:element name="ImageHeight" ma:index="27" nillable="true" ma:displayName="Picture Height" ma:internalName="ImageHeigh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AlternateThumbnailUrl" ma:index="12" nillable="true" ma:displayName="Preview Image URL" ma:format="Image" ma:hidden="true" ma:internalName="AlternateThumbnail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03b2a8a-b2c4-48ac-b6a0-d7a9eb77004d" elementFormDefault="qualified">
    <xsd:import namespace="http://schemas.microsoft.com/office/2006/documentManagement/types"/>
    <xsd:import namespace="http://schemas.microsoft.com/office/infopath/2007/PartnerControls"/>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element name="MediaServiceLocation" ma:index="39" nillable="true" ma:displayName="Location" ma:internalName="MediaServiceLocation" ma:readOnly="true">
      <xsd:simpleType>
        <xsd:restriction base="dms:Text"/>
      </xsd:simpleType>
    </xsd:element>
    <xsd:element name="CRM_x0020_Product_x0020_Suite" ma:index="43" nillable="true" ma:displayName="CRM Product Suite" ma:internalName="CRM_x0020_Product_x0020_Suite">
      <xsd:complexType>
        <xsd:complexContent>
          <xsd:extension base="dms:MultiChoice">
            <xsd:sequence>
              <xsd:element name="Value" maxOccurs="unbounded" minOccurs="0" nillable="true">
                <xsd:simpleType>
                  <xsd:restriction base="dms:Choice">
                    <xsd:enumeration value="AES California"/>
                    <xsd:enumeration value="Appraisal"/>
                    <xsd:enumeration value="Brazos"/>
                    <xsd:enumeration value="DAX"/>
                    <xsd:enumeration value="DHD/EGCH"/>
                    <xsd:enumeration value="Document Pro"/>
                    <xsd:enumeration value="Eagle A&amp;T"/>
                    <xsd:enumeration value="Eagle"/>
                    <xsd:enumeration value="Eagle Recorder"/>
                    <xsd:enumeration value="Eden"/>
                    <xsd:enumeration value="EnerGov"/>
                    <xsd:enumeration value="ExecuTime"/>
                    <xsd:enumeration value="FundBalance"/>
                    <xsd:enumeration value="IASWorld"/>
                    <xsd:enumeration value="Incode Court"/>
                    <xsd:enumeration value="Incode 10 Court"/>
                    <xsd:enumeration value="Incode Financials"/>
                    <xsd:enumeration value="Incode 10 Financials"/>
                    <xsd:enumeration value="Incode"/>
                    <xsd:enumeration value="Incode CIS/CRM"/>
                    <xsd:enumeration value="Incode 10 CIS/CRM"/>
                    <xsd:enumeration value="Incode Public Safety"/>
                    <xsd:enumeration value="Infinite Visions"/>
                    <xsd:enumeration value="MobileEyes"/>
                    <xsd:enumeration value="Modria"/>
                    <xsd:enumeration value="Munis"/>
                    <xsd:enumeration value="MyCivic"/>
                    <xsd:enumeration value="NW Public Safety"/>
                    <xsd:enumeration value="NWERP"/>
                    <xsd:enumeration value="Odyssey Suite"/>
                    <xsd:enumeration value="Orion"/>
                    <xsd:enumeration value="Profund"/>
                    <xsd:enumeration value="Sage"/>
                    <xsd:enumeration value="SceneDoc"/>
                    <xsd:enumeration value="Schoolmaster"/>
                    <xsd:enumeration value="SIS"/>
                    <xsd:enumeration value="Socrata"/>
                    <xsd:enumeration value="SoftCode"/>
                    <xsd:enumeration value="Tax-Wise"/>
                    <xsd:enumeration value="Traversa"/>
                    <xsd:enumeration value="Tyler 311"/>
                    <xsd:enumeration value="Tyler Cashiering"/>
                    <xsd:enumeration value="Tyler Content Manager"/>
                    <xsd:enumeration value="Tyler EAM"/>
                    <xsd:enumeration value="Tyler Notify"/>
                    <xsd:enumeration value="Tyler Parks &amp; Rec"/>
                    <xsd:enumeration value="Tyler Pulse"/>
                    <xsd:enumeration value="Tyler University"/>
                    <xsd:enumeration value="Versatrans"/>
                  </xsd:restriction>
                </xsd:simpleType>
              </xsd:element>
            </xsd:sequence>
          </xsd:extension>
        </xsd:complexContent>
      </xsd:complexType>
    </xsd:element>
    <xsd:element name="STAR_x0020_Asset" ma:index="44" nillable="true" ma:displayName="STAR Asset" ma:format="Dropdown" ma:internalName="STAR_x0020_Asset">
      <xsd:simpleType>
        <xsd:restriction base="dms:Choice">
          <xsd:enumeration value="Yes"/>
          <xsd:enumeration value="No"/>
        </xsd:restriction>
      </xsd:simpleType>
    </xsd:element>
  </xsd:schema>
  <xsd:schema xmlns:xsd="http://www.w3.org/2001/XMLSchema" xmlns:xs="http://www.w3.org/2001/XMLSchema" xmlns:dms="http://schemas.microsoft.com/office/2006/documentManagement/types" xmlns:pc="http://schemas.microsoft.com/office/infopath/2007/PartnerControls" targetNamespace="b76a7ad9-2866-47bc-9557-9bc03943300a" elementFormDefault="qualified">
    <xsd:import namespace="http://schemas.microsoft.com/office/2006/documentManagement/types"/>
    <xsd:import namespace="http://schemas.microsoft.com/office/infopath/2007/PartnerControls"/>
    <xsd:element name="TaxKeywordTaxHTField" ma:index="33" nillable="true" ma:taxonomy="true" ma:internalName="TaxKeywordTaxHTField" ma:taxonomyFieldName="TaxKeyword" ma:displayName="Keywords" ma:fieldId="{23f27201-bee3-471e-b2e7-b64fd8b7ca38}" ma:taxonomyMulti="true" ma:sspId="12ba981b-a7d8-40e2-97c9-302b9a05d70b" ma:termSetId="00000000-0000-0000-0000-000000000000" ma:anchorId="00000000-0000-0000-0000-000000000000" ma:open="true" ma:isKeyword="true">
      <xsd:complexType>
        <xsd:sequence>
          <xsd:element ref="pc:Terms" minOccurs="0" maxOccurs="1"/>
        </xsd:sequence>
      </xsd:complexType>
    </xsd:element>
    <xsd:element name="TaxCatchAll" ma:index="34" nillable="true" ma:displayName="Taxonomy Catch All Column" ma:hidden="true" ma:list="{ec495d16-fec9-4339-9b02-138a7605d82c}" ma:internalName="TaxCatchAll" ma:showField="CatchAllData" ma:web="b76a7ad9-2866-47bc-9557-9bc03943300a">
      <xsd:complexType>
        <xsd:complexContent>
          <xsd:extension base="dms:MultiChoiceLookup">
            <xsd:sequence>
              <xsd:element name="Value" type="dms:Lookup" maxOccurs="unbounded" minOccurs="0" nillable="true"/>
            </xsd:sequence>
          </xsd:extension>
        </xsd:complexContent>
      </xsd:complexType>
    </xsd:element>
    <xsd:element name="SharedWithUsers" ma:index="4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4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9"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TaxCatchAll xmlns="b76a7ad9-2866-47bc-9557-9bc03943300a">
      <Value>52</Value>
      <Value>1</Value>
    </TaxCatchAll>
    <TaxKeywordTaxHTField xmlns="b76a7ad9-2866-47bc-9557-9bc03943300a">
      <Terms xmlns="http://schemas.microsoft.com/office/infopath/2007/PartnerControls">
        <TermInfo xmlns="http://schemas.microsoft.com/office/infopath/2007/PartnerControls">
          <TermName xmlns="http://schemas.microsoft.com/office/infopath/2007/PartnerControls">PPT</TermName>
          <TermId xmlns="http://schemas.microsoft.com/office/infopath/2007/PartnerControls">b3e283a5-18d7-4cd3-898a-25880f574941</TermId>
        </TermInfo>
        <TermInfo xmlns="http://schemas.microsoft.com/office/infopath/2007/PartnerControls">
          <TermName xmlns="http://schemas.microsoft.com/office/infopath/2007/PartnerControls">PowerPoint</TermName>
          <TermId xmlns="http://schemas.microsoft.com/office/infopath/2007/PartnerControls">06424a4d-efb9-4e88-9d9a-c6a6dd80c3d3</TermId>
        </TermInfo>
      </Terms>
    </TaxKeywordTaxHTField>
    <STAR_x0020_Asset xmlns="403b2a8a-b2c4-48ac-b6a0-d7a9eb77004d" xsi:nil="true"/>
    <CRM_x0020_Product_x0020_Suite xmlns="403b2a8a-b2c4-48ac-b6a0-d7a9eb77004d"/>
    <Solution xmlns="3fdb83c8-bb7f-47fe-92aa-ead2b872d5c9">
      <Value>Total Tyler or Tyler-Wide</Value>
    </Solution>
    <Media_x0020_Type xmlns="3fdb83c8-bb7f-47fe-92aa-ead2b872d5c9">Presentation - Template</Media_x0020_Type>
    <RoutingRuleDescription xmlns="http://schemas.microsoft.com/sharepoint/v3">New 2020 corporate presentation template</RoutingRuleDescription>
    <Job_x0020_Number xmlns="3fdb83c8-bb7f-47fe-92aa-ead2b872d5c9">13078</Job_x0020_Number>
    <ImageCreateDate xmlns="http://schemas.microsoft.com/sharepoint/v3/fields" xsi:nil="true"/>
    <Sub_x0020_Solution xmlns="3fdb83c8-bb7f-47fe-92aa-ead2b872d5c9"/>
    <AlternateThumbnailUrl xmlns="http://schemas.microsoft.com/sharepoint/v4">
      <Url xsi:nil="true"/>
      <Description xsi:nil="true"/>
    </AlternateThumbnailUrl>
    <Buyer_x0020_Stage xmlns="3fdb83c8-bb7f-47fe-92aa-ead2b872d5c9" xsi:nil="true"/>
    <Sales_x0020_Stage xmlns="3fdb83c8-bb7f-47fe-92aa-ead2b872d5c9"/>
    <Product xmlns="3fdb83c8-bb7f-47fe-92aa-ead2b872d5c9" xsi:nil="true"/>
    <Sector xmlns="3fdb83c8-bb7f-47fe-92aa-ead2b872d5c9"/>
    <Comments xmlns="http://schemas.microsoft.com/sharepoint/v3">  </Comments>
  </documentManagement>
</p:properties>
</file>

<file path=customXml/itemProps1.xml><?xml version="1.0" encoding="utf-8"?>
<ds:datastoreItem xmlns:ds="http://schemas.openxmlformats.org/officeDocument/2006/customXml" ds:itemID="{F135BDD1-A6DD-463F-96E1-1D64E8A54422}">
  <ds:schemaRefs>
    <ds:schemaRef ds:uri="http://schemas.microsoft.com/sharepoint/v3/contenttype/forms"/>
  </ds:schemaRefs>
</ds:datastoreItem>
</file>

<file path=customXml/itemProps2.xml><?xml version="1.0" encoding="utf-8"?>
<ds:datastoreItem xmlns:ds="http://schemas.openxmlformats.org/officeDocument/2006/customXml" ds:itemID="{C0104E0A-3AC1-4569-BA81-63184827B5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fdb83c8-bb7f-47fe-92aa-ead2b872d5c9"/>
    <ds:schemaRef ds:uri="http://schemas.microsoft.com/sharepoint/v3/fields"/>
    <ds:schemaRef ds:uri="http://schemas.microsoft.com/sharepoint/v4"/>
    <ds:schemaRef ds:uri="403b2a8a-b2c4-48ac-b6a0-d7a9eb77004d"/>
    <ds:schemaRef ds:uri="b76a7ad9-2866-47bc-9557-9bc0394330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3735A1A-98F5-44B9-9A7F-D3A37BCA6C65}">
  <ds:schemaRefs>
    <ds:schemaRef ds:uri="3fdb83c8-bb7f-47fe-92aa-ead2b872d5c9"/>
    <ds:schemaRef ds:uri="http://schemas.openxmlformats.org/package/2006/metadata/core-properties"/>
    <ds:schemaRef ds:uri="http://schemas.microsoft.com/sharepoint/v3"/>
    <ds:schemaRef ds:uri="b76a7ad9-2866-47bc-9557-9bc03943300a"/>
    <ds:schemaRef ds:uri="http://purl.org/dc/terms/"/>
    <ds:schemaRef ds:uri="http://schemas.microsoft.com/office/2006/documentManagement/types"/>
    <ds:schemaRef ds:uri="http://schemas.microsoft.com/office/infopath/2007/PartnerControls"/>
    <ds:schemaRef ds:uri="403b2a8a-b2c4-48ac-b6a0-d7a9eb77004d"/>
    <ds:schemaRef ds:uri="http://schemas.microsoft.com/sharepoint/v4"/>
    <ds:schemaRef ds:uri="http://purl.org/dc/elements/1.1/"/>
    <ds:schemaRef ds:uri="http://schemas.microsoft.com/office/2006/metadata/properties"/>
    <ds:schemaRef ds:uri="http://schemas.microsoft.com/sharepoint/v3/field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Title</Template>
  <TotalTime>6005</TotalTime>
  <Words>725</Words>
  <Application>Microsoft Office PowerPoint</Application>
  <PresentationFormat>On-screen Show (16:9)</PresentationFormat>
  <Paragraphs>60</Paragraphs>
  <Slides>15</Slides>
  <Notes>15</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15</vt:i4>
      </vt:variant>
    </vt:vector>
  </HeadingPairs>
  <TitlesOfParts>
    <vt:vector size="26" baseType="lpstr">
      <vt:lpstr>Arial</vt:lpstr>
      <vt:lpstr>Calibri</vt:lpstr>
      <vt:lpstr>Helvetica</vt:lpstr>
      <vt:lpstr>Helvetica Bold</vt:lpstr>
      <vt:lpstr>Helvetica Light</vt:lpstr>
      <vt:lpstr>Tahoma</vt:lpstr>
      <vt:lpstr>TITLES</vt:lpstr>
      <vt:lpstr>SECTIONS</vt:lpstr>
      <vt:lpstr>CONTENT LIGHT</vt:lpstr>
      <vt:lpstr>CONTENT DARK</vt:lpstr>
      <vt:lpstr>CONTENT BLUE</vt:lpstr>
      <vt:lpstr>Employee Self Service (ESS)  (v2020)</vt:lpstr>
      <vt:lpstr>ESS - Employee Landing Page</vt:lpstr>
      <vt:lpstr>ESS – Employee Profile</vt:lpstr>
      <vt:lpstr>ESS – Employee Address/Phone</vt:lpstr>
      <vt:lpstr>ESS – Emergency Contacts and Dependents</vt:lpstr>
      <vt:lpstr>ESS – Employee Direct Deposits</vt:lpstr>
      <vt:lpstr>ESS – Employee Tax Information</vt:lpstr>
      <vt:lpstr>Education and Training</vt:lpstr>
      <vt:lpstr>ESS – Employee Pay History Summary</vt:lpstr>
      <vt:lpstr>ESS – Pay History</vt:lpstr>
      <vt:lpstr>ESS – Pay History Check Drilldown</vt:lpstr>
      <vt:lpstr>ESS – Leave History</vt:lpstr>
      <vt:lpstr>ESS – Leave History Drilldown</vt:lpstr>
      <vt:lpstr>W-2 History</vt:lpstr>
      <vt:lpstr>Change Requests in Incode</vt:lpstr>
    </vt:vector>
  </TitlesOfParts>
  <Manager/>
  <Company>Tyler Technologies</Company>
  <LinksUpToDate>false</LinksUpToDate>
  <SharedDoc>false</SharedDoc>
  <HyperlinkBase>tylertech.com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Tyler Tech BASIC Template</dc:title>
  <dc:subject/>
  <dc:creator>Wissing, Jody</dc:creator>
  <cp:keywords>PPT; PowerPoint</cp:keywords>
  <dc:description>
</dc:description>
  <cp:lastModifiedBy>Racheal Hughes</cp:lastModifiedBy>
  <cp:revision>207</cp:revision>
  <cp:lastPrinted>2009-09-10T16:08:41Z</cp:lastPrinted>
  <dcterms:created xsi:type="dcterms:W3CDTF">2019-11-22T22:19:47Z</dcterms:created>
  <dcterms:modified xsi:type="dcterms:W3CDTF">2021-01-25T19:29:12Z</dcterms:modified>
  <cp:category>Technology</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0x0101020072C4811CF0A40348839EC00DBA7FFF3B00E582BCBE1F3F9D41A523DC23467C33AD</vt:lpwstr>
  </property>
  <property fmtid="{D5CDD505-2E9C-101B-9397-08002B2CF9AE}" pid="3" name="TaxKeyword">
    <vt:lpwstr>52;#PPT|b3e283a5-18d7-4cd3-898a-25880f574941;#1;#PowerPoint|06424a4d-efb9-4e88-9d9a-c6a6dd80c3d3</vt:lpwstr>
  </property>
</Properties>
</file>